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9865-095F-4D0B-B73B-92717FE73314}" type="datetimeFigureOut">
              <a:rPr lang="tr-TR" smtClean="0"/>
              <a:pPr/>
              <a:t>23.02.2018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EBD6-79F6-492E-B0BD-272BDD1CCE4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5306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9865-095F-4D0B-B73B-92717FE73314}" type="datetimeFigureOut">
              <a:rPr lang="tr-TR" smtClean="0"/>
              <a:pPr/>
              <a:t>23.02.2018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EBD6-79F6-492E-B0BD-272BDD1CCE4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7042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9865-095F-4D0B-B73B-92717FE73314}" type="datetimeFigureOut">
              <a:rPr lang="tr-TR" smtClean="0"/>
              <a:pPr/>
              <a:t>23.02.2018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EBD6-79F6-492E-B0BD-272BDD1CCE4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8358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9865-095F-4D0B-B73B-92717FE73314}" type="datetimeFigureOut">
              <a:rPr lang="tr-TR" smtClean="0"/>
              <a:pPr/>
              <a:t>23.02.2018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EBD6-79F6-492E-B0BD-272BDD1CCE4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07792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9865-095F-4D0B-B73B-92717FE73314}" type="datetimeFigureOut">
              <a:rPr lang="tr-TR" smtClean="0"/>
              <a:pPr/>
              <a:t>23.02.2018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EBD6-79F6-492E-B0BD-272BDD1CCE4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271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9865-095F-4D0B-B73B-92717FE73314}" type="datetimeFigureOut">
              <a:rPr lang="tr-TR" smtClean="0"/>
              <a:pPr/>
              <a:t>23.02.2018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EBD6-79F6-492E-B0BD-272BDD1CCE4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4478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9865-095F-4D0B-B73B-92717FE73314}" type="datetimeFigureOut">
              <a:rPr lang="tr-TR" smtClean="0"/>
              <a:pPr/>
              <a:t>23.02.2018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EBD6-79F6-492E-B0BD-272BDD1CCE4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1281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9865-095F-4D0B-B73B-92717FE73314}" type="datetimeFigureOut">
              <a:rPr lang="tr-TR" smtClean="0"/>
              <a:pPr/>
              <a:t>23.02.2018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EBD6-79F6-492E-B0BD-272BDD1CCE4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0830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9865-095F-4D0B-B73B-92717FE73314}" type="datetimeFigureOut">
              <a:rPr lang="tr-TR" smtClean="0"/>
              <a:pPr/>
              <a:t>23.02.2018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EBD6-79F6-492E-B0BD-272BDD1CCE4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50696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9865-095F-4D0B-B73B-92717FE73314}" type="datetimeFigureOut">
              <a:rPr lang="tr-TR" smtClean="0"/>
              <a:pPr/>
              <a:t>23.02.2018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EBD6-79F6-492E-B0BD-272BDD1CCE4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9819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9865-095F-4D0B-B73B-92717FE73314}" type="datetimeFigureOut">
              <a:rPr lang="tr-TR" smtClean="0"/>
              <a:pPr/>
              <a:t>23.02.2018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2EBD6-79F6-492E-B0BD-272BDD1CCE4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3090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19865-095F-4D0B-B73B-92717FE73314}" type="datetimeFigureOut">
              <a:rPr lang="tr-TR" smtClean="0"/>
              <a:pPr/>
              <a:t>23.02.2018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2EBD6-79F6-492E-B0BD-272BDD1CCE4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4853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464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950700" cy="683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796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1600"/>
            <a:ext cx="1198880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647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77700" cy="681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016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050"/>
            <a:ext cx="12192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948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038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874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896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03100" cy="684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67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73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20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94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6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54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1750"/>
            <a:ext cx="12192000" cy="6901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2225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874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994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93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17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Katıldığınız </a:t>
            </a:r>
            <a:r>
              <a:rPr lang="tr-TR" dirty="0" err="1" smtClean="0"/>
              <a:t>ıçın</a:t>
            </a:r>
            <a:r>
              <a:rPr lang="tr-TR" dirty="0" smtClean="0"/>
              <a:t> teşekkürler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370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500" y="88900"/>
            <a:ext cx="11772900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250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60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407900" cy="678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46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106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306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964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963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27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1684000" cy="682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141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3</Words>
  <Application>Microsoft Office PowerPoint</Application>
  <PresentationFormat>Özel</PresentationFormat>
  <Paragraphs>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Office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Katıldığınız ıçın teşekkürler</vt:lpstr>
    </vt:vector>
  </TitlesOfParts>
  <Company>C@NgO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fehmi vural</dc:creator>
  <cp:lastModifiedBy>Acer</cp:lastModifiedBy>
  <cp:revision>27</cp:revision>
  <dcterms:created xsi:type="dcterms:W3CDTF">2016-10-24T11:03:10Z</dcterms:created>
  <dcterms:modified xsi:type="dcterms:W3CDTF">2018-02-23T17:34:28Z</dcterms:modified>
</cp:coreProperties>
</file>