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A65CED-DB5B-4AD7-9098-D4693C83DC79}" type="datetimeFigureOut">
              <a:rPr lang="tr-TR" smtClean="0"/>
              <a:t>21.11.2018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4D1331E-41F4-4EE2-8CEA-A44E34A70E57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499991" y="1412776"/>
            <a:ext cx="3546729" cy="2997860"/>
          </a:xfrm>
        </p:spPr>
        <p:txBody>
          <a:bodyPr>
            <a:normAutofit/>
          </a:bodyPr>
          <a:lstStyle/>
          <a:p>
            <a:r>
              <a:rPr lang="tr-TR" sz="4400" b="1" dirty="0" smtClean="0"/>
              <a:t>ERSOY ORTAOKULU</a:t>
            </a:r>
            <a:endParaRPr lang="tr-TR" sz="4400" b="1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571999" y="4421080"/>
            <a:ext cx="3471169" cy="1672216"/>
          </a:xfrm>
        </p:spPr>
        <p:txBody>
          <a:bodyPr>
            <a:normAutofit/>
          </a:bodyPr>
          <a:lstStyle/>
          <a:p>
            <a:r>
              <a:rPr lang="tr-TR" sz="2800" b="1" dirty="0"/>
              <a:t>REHBERLİK SERVİSİ</a:t>
            </a:r>
          </a:p>
        </p:txBody>
      </p:sp>
    </p:spTree>
    <p:extLst>
      <p:ext uri="{BB962C8B-B14F-4D97-AF65-F5344CB8AC3E}">
        <p14:creationId xmlns:p14="http://schemas.microsoft.com/office/powerpoint/2010/main" val="239519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1266" name="Picture 2" descr="C:\Users\Ersoy Rehberlik\Desktop\pdr tanıtım broşür\14138275134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71512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2292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2290" name="Picture 2" descr="C:\Users\Ersoy Rehberlik\Desktop\pdr tanıtım broşür\1413828432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884" y="332656"/>
            <a:ext cx="645795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511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3314" name="Picture 2" descr="C:\Users\Ersoy Rehberlik\Desktop\pdr tanıtım broşür\14138286171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0648"/>
            <a:ext cx="6858000" cy="611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56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4338" name="Picture 2" descr="C:\Users\Ersoy Rehberlik\Desktop\pdr tanıtım broşür\1413829165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8640"/>
            <a:ext cx="7416824" cy="611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48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5362" name="Picture 2" descr="C:\Users\Ersoy Rehberlik\Desktop\pdr tanıtım broşür\indi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62" y="404664"/>
            <a:ext cx="7769869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5491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smtClean="0"/>
              <a:t>İşin İçinden Çıkamadığında!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endParaRPr lang="tr-TR" dirty="0"/>
          </a:p>
          <a:p>
            <a:r>
              <a:rPr lang="tr-TR" dirty="0" smtClean="0"/>
              <a:t>                                                       </a:t>
            </a:r>
            <a:r>
              <a:rPr lang="tr-TR" sz="4000" b="1" dirty="0" smtClean="0"/>
              <a:t>YANINIZDA!</a:t>
            </a:r>
            <a:endParaRPr lang="tr-TR" sz="4000" b="1" dirty="0"/>
          </a:p>
        </p:txBody>
      </p:sp>
      <p:pic>
        <p:nvPicPr>
          <p:cNvPr id="16386" name="Picture 2" descr="C:\Users\Ersoy Rehberlik\Desktop\pdr tanıtım broşür\mart-egitim-ve-psikolojik-danismanlik-merkezi-nde-tum-yas-gruplari-icin-iq-testi_51078ed9f1276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08092"/>
            <a:ext cx="6794500" cy="376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Ersoy Rehberlik\Desktop\pdr tanıtım broşür\rehberlik_servis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976927"/>
            <a:ext cx="4857750" cy="123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2966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Ersoy Rehberlik\Desktop\pdr tanıtım broşür\pdr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68952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343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7410" name="Picture 2" descr="C:\Users\Ersoy Rehberlik\Desktop\pdr tanıtım broşür\rehberlik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7629526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4953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tr-TR" sz="4000" b="1" dirty="0" err="1" smtClean="0"/>
              <a:t>Psk</a:t>
            </a:r>
            <a:r>
              <a:rPr lang="tr-TR" sz="4000" b="1" dirty="0" smtClean="0"/>
              <a:t>. Dan. ve Rehber </a:t>
            </a:r>
          </a:p>
          <a:p>
            <a:pPr algn="ctr"/>
            <a:endParaRPr lang="tr-TR" sz="4000" b="1" dirty="0"/>
          </a:p>
          <a:p>
            <a:pPr algn="ctr"/>
            <a:r>
              <a:rPr lang="tr-TR" sz="4000" b="1" dirty="0" smtClean="0"/>
              <a:t>İlyas AKTEKİN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3329863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Ersoy Rehberlik\Desktop\pdr tanıtım broşür\psikolojik_danismanlik_merkez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42912"/>
            <a:ext cx="7416824" cy="5794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2955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C:\Users\Ersoy Rehberlik\Desktop\pdr tanıtım broşür\8ba45114-c6d1-45d1-806a-6a0d5eb5f9c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1270000"/>
            <a:ext cx="8572500" cy="3771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22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 descr="C:\Users\Ersoy Rehberlik\Desktop\pdr tanıtım broşür\05205317_ogrenci_tanim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332656"/>
            <a:ext cx="76581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541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 descr="C:\Users\Ersoy Rehberlik\Desktop\pdr tanıtım broşür\16102022_400705_10150506071803846_1547046732_n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5088"/>
            <a:ext cx="6408712" cy="6604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417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 descr="C:\Users\Ersoy Rehberlik\Desktop\pdr tanıtım broşür\16102025_a320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0516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 descr="C:\Users\Ersoy Rehberlik\Desktop\pdr tanıtım broşür\16141750_pan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62" y="260649"/>
            <a:ext cx="8087493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1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9218" name="Picture 2" descr="C:\Users\Ersoy Rehberlik\Desktop\pdr tanıtım broşür\19084351_rehberlik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32656"/>
            <a:ext cx="705678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37637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42" name="Picture 2" descr="C:\Users\Ersoy Rehberlik\Desktop\pdr tanıtım broşür\14138270937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2656"/>
            <a:ext cx="6858000" cy="615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15480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</TotalTime>
  <Words>19</Words>
  <Application>Microsoft Office PowerPoint</Application>
  <PresentationFormat>Ekran Gösterisi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18</vt:i4>
      </vt:variant>
    </vt:vector>
  </HeadingPairs>
  <TitlesOfParts>
    <vt:vector size="19" baseType="lpstr">
      <vt:lpstr>Austin</vt:lpstr>
      <vt:lpstr>ERSOY ORTAOKULU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İşin İçinden Çıkamadığında!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ERSOY ORTAOKULU</dc:title>
  <dc:creator>Ersoy Rehberlik</dc:creator>
  <cp:lastModifiedBy>Ersoy Rehberlik</cp:lastModifiedBy>
  <cp:revision>1</cp:revision>
  <dcterms:created xsi:type="dcterms:W3CDTF">2018-11-21T13:59:03Z</dcterms:created>
  <dcterms:modified xsi:type="dcterms:W3CDTF">2018-11-21T14:07:14Z</dcterms:modified>
</cp:coreProperties>
</file>