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7"/>
  </p:notesMasterIdLst>
  <p:sldIdLst>
    <p:sldId id="256" r:id="rId2"/>
    <p:sldId id="313" r:id="rId3"/>
    <p:sldId id="285" r:id="rId4"/>
    <p:sldId id="290" r:id="rId5"/>
    <p:sldId id="280" r:id="rId6"/>
    <p:sldId id="282" r:id="rId7"/>
    <p:sldId id="288" r:id="rId8"/>
    <p:sldId id="260" r:id="rId9"/>
    <p:sldId id="302" r:id="rId10"/>
    <p:sldId id="291" r:id="rId11"/>
    <p:sldId id="303" r:id="rId12"/>
    <p:sldId id="305" r:id="rId13"/>
    <p:sldId id="314" r:id="rId14"/>
    <p:sldId id="296" r:id="rId15"/>
    <p:sldId id="293" r:id="rId16"/>
    <p:sldId id="294" r:id="rId17"/>
    <p:sldId id="295" r:id="rId18"/>
    <p:sldId id="298" r:id="rId19"/>
    <p:sldId id="307" r:id="rId20"/>
    <p:sldId id="263" r:id="rId21"/>
    <p:sldId id="264" r:id="rId22"/>
    <p:sldId id="316" r:id="rId23"/>
    <p:sldId id="318" r:id="rId24"/>
    <p:sldId id="319" r:id="rId25"/>
    <p:sldId id="317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6C4A2-E743-4E7D-9601-05B4D39CD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0B9EBC6-BA5C-4F89-97C2-8C66BAED137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b="1" dirty="0" smtClean="0">
              <a:solidFill>
                <a:srgbClr val="FF0000"/>
              </a:solidFill>
            </a:rPr>
            <a:t>ŞİDDET VE AKRAN ZORBALIĞI</a:t>
          </a:r>
          <a:endParaRPr lang="tr-TR" b="1" dirty="0">
            <a:solidFill>
              <a:srgbClr val="FF0000"/>
            </a:solidFill>
          </a:endParaRPr>
        </a:p>
      </dgm:t>
    </dgm:pt>
    <dgm:pt modelId="{AEC9229D-FC6B-47C0-97BC-4D0830E620D0}" type="parTrans" cxnId="{35AA0BB6-7238-456D-8086-A0DF4FA9E491}">
      <dgm:prSet/>
      <dgm:spPr/>
      <dgm:t>
        <a:bodyPr/>
        <a:lstStyle/>
        <a:p>
          <a:endParaRPr lang="tr-TR"/>
        </a:p>
      </dgm:t>
    </dgm:pt>
    <dgm:pt modelId="{B3032D3D-965A-438D-8111-A75E4B759125}" type="sibTrans" cxnId="{35AA0BB6-7238-456D-8086-A0DF4FA9E491}">
      <dgm:prSet/>
      <dgm:spPr/>
      <dgm:t>
        <a:bodyPr/>
        <a:lstStyle/>
        <a:p>
          <a:endParaRPr lang="tr-TR"/>
        </a:p>
      </dgm:t>
    </dgm:pt>
    <dgm:pt modelId="{7D7857C9-64A3-4D34-82B1-95F188E59E82}" type="pres">
      <dgm:prSet presAssocID="{EB16C4A2-E743-4E7D-9601-05B4D39CD6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CF7E42F-6405-44FD-87E3-941A6E988FB7}" type="pres">
      <dgm:prSet presAssocID="{60B9EBC6-BA5C-4F89-97C2-8C66BAED13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5AA0BB6-7238-456D-8086-A0DF4FA9E491}" srcId="{EB16C4A2-E743-4E7D-9601-05B4D39CD6D3}" destId="{60B9EBC6-BA5C-4F89-97C2-8C66BAED1370}" srcOrd="0" destOrd="0" parTransId="{AEC9229D-FC6B-47C0-97BC-4D0830E620D0}" sibTransId="{B3032D3D-965A-438D-8111-A75E4B759125}"/>
    <dgm:cxn modelId="{20C07276-0C5C-4FE2-AED4-4DE314B1F827}" type="presOf" srcId="{EB16C4A2-E743-4E7D-9601-05B4D39CD6D3}" destId="{7D7857C9-64A3-4D34-82B1-95F188E59E82}" srcOrd="0" destOrd="0" presId="urn:microsoft.com/office/officeart/2005/8/layout/vList2"/>
    <dgm:cxn modelId="{AA827963-F79E-4881-8621-027C8DC8B5C5}" type="presOf" srcId="{60B9EBC6-BA5C-4F89-97C2-8C66BAED1370}" destId="{6CF7E42F-6405-44FD-87E3-941A6E988FB7}" srcOrd="0" destOrd="0" presId="urn:microsoft.com/office/officeart/2005/8/layout/vList2"/>
    <dgm:cxn modelId="{44A50921-B7B0-4616-9AA6-2623FB50FA20}" type="presParOf" srcId="{7D7857C9-64A3-4D34-82B1-95F188E59E82}" destId="{6CF7E42F-6405-44FD-87E3-941A6E988F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B1533-1172-4554-B3C7-7F63AB0058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8A8557F-1EB8-4C0A-9F50-FDFEFCC478B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3600" b="1" dirty="0" err="1" smtClean="0"/>
            <a:t>Akran</a:t>
          </a:r>
          <a:r>
            <a:rPr lang="en-GB" sz="3600" b="1" dirty="0" smtClean="0"/>
            <a:t> Zorbalığı </a:t>
          </a:r>
          <a:endParaRPr lang="tr-TR" sz="3600" dirty="0"/>
        </a:p>
      </dgm:t>
    </dgm:pt>
    <dgm:pt modelId="{F71DFEEC-D062-4ACA-9F10-8DA6547583A4}" type="parTrans" cxnId="{0D187A93-6F9B-4765-B36C-F5FC1F888222}">
      <dgm:prSet/>
      <dgm:spPr/>
      <dgm:t>
        <a:bodyPr/>
        <a:lstStyle/>
        <a:p>
          <a:endParaRPr lang="tr-TR"/>
        </a:p>
      </dgm:t>
    </dgm:pt>
    <dgm:pt modelId="{4B3A5DBF-6615-42F3-AA99-216191D28DEE}" type="sibTrans" cxnId="{0D187A93-6F9B-4765-B36C-F5FC1F888222}">
      <dgm:prSet/>
      <dgm:spPr/>
      <dgm:t>
        <a:bodyPr/>
        <a:lstStyle/>
        <a:p>
          <a:endParaRPr lang="tr-TR"/>
        </a:p>
      </dgm:t>
    </dgm:pt>
    <dgm:pt modelId="{F11D5A23-AA81-4486-808D-193278D68C22}" type="pres">
      <dgm:prSet presAssocID="{E29B1533-1172-4554-B3C7-7F63AB0058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D9F07A-FA6E-4A74-B84E-A51168495181}" type="pres">
      <dgm:prSet presAssocID="{78A8557F-1EB8-4C0A-9F50-FDFEFCC478B2}" presName="parentText" presStyleLbl="node1" presStyleIdx="0" presStyleCnt="1" custScaleY="174989" custLinFactNeighborY="-930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187A93-6F9B-4765-B36C-F5FC1F888222}" srcId="{E29B1533-1172-4554-B3C7-7F63AB0058E6}" destId="{78A8557F-1EB8-4C0A-9F50-FDFEFCC478B2}" srcOrd="0" destOrd="0" parTransId="{F71DFEEC-D062-4ACA-9F10-8DA6547583A4}" sibTransId="{4B3A5DBF-6615-42F3-AA99-216191D28DEE}"/>
    <dgm:cxn modelId="{64943DB6-ACF8-455F-8083-14AB0359F47D}" type="presOf" srcId="{E29B1533-1172-4554-B3C7-7F63AB0058E6}" destId="{F11D5A23-AA81-4486-808D-193278D68C22}" srcOrd="0" destOrd="0" presId="urn:microsoft.com/office/officeart/2005/8/layout/vList2"/>
    <dgm:cxn modelId="{8A38F5C4-E6CE-44CE-B5C2-B3352CDCF3AA}" type="presOf" srcId="{78A8557F-1EB8-4C0A-9F50-FDFEFCC478B2}" destId="{8FD9F07A-FA6E-4A74-B84E-A51168495181}" srcOrd="0" destOrd="0" presId="urn:microsoft.com/office/officeart/2005/8/layout/vList2"/>
    <dgm:cxn modelId="{A841E028-B94E-4ED5-B1C7-099B959DA34C}" type="presParOf" srcId="{F11D5A23-AA81-4486-808D-193278D68C22}" destId="{8FD9F07A-FA6E-4A74-B84E-A511684951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65FC20-1235-41E5-A8C2-AF7C30DA4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780771-9400-4812-BE61-38C48C6643E0}" type="pres">
      <dgm:prSet presAssocID="{9565FC20-1235-41E5-A8C2-AF7C30DA4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B0A1AC7-2671-47E8-BDAD-78363486C78F}" type="presOf" srcId="{9565FC20-1235-41E5-A8C2-AF7C30DA41CE}" destId="{EA780771-9400-4812-BE61-38C48C66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3347AE-B7A7-4E57-A983-2E57EA78FB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100E7A4-57C6-4CF8-8B1F-6A92CEFDE2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i="0" dirty="0" smtClean="0"/>
            <a:t>1- Fiziksel Zorbalık/Şiddet</a:t>
          </a:r>
          <a:endParaRPr lang="tr-TR" sz="3600" i="0" dirty="0"/>
        </a:p>
      </dgm:t>
    </dgm:pt>
    <dgm:pt modelId="{0994A1C1-F24C-4393-B01E-6ED986E8BC78}" type="parTrans" cxnId="{90BAC239-4B2B-4CF5-9D6C-41E841ABAC6F}">
      <dgm:prSet/>
      <dgm:spPr/>
      <dgm:t>
        <a:bodyPr/>
        <a:lstStyle/>
        <a:p>
          <a:endParaRPr lang="tr-TR"/>
        </a:p>
      </dgm:t>
    </dgm:pt>
    <dgm:pt modelId="{F929E65A-E812-4C90-BC58-D8701CADE340}" type="sibTrans" cxnId="{90BAC239-4B2B-4CF5-9D6C-41E841ABAC6F}">
      <dgm:prSet/>
      <dgm:spPr/>
      <dgm:t>
        <a:bodyPr/>
        <a:lstStyle/>
        <a:p>
          <a:endParaRPr lang="tr-TR"/>
        </a:p>
      </dgm:t>
    </dgm:pt>
    <dgm:pt modelId="{677E1A66-61C0-44A9-BD1A-A352C1D14974}" type="pres">
      <dgm:prSet presAssocID="{983347AE-B7A7-4E57-A983-2E57EA78FB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61E707-B167-4814-80FA-EA4E25805DFB}" type="pres">
      <dgm:prSet presAssocID="{D100E7A4-57C6-4CF8-8B1F-6A92CEFDE2A2}" presName="parentText" presStyleLbl="node1" presStyleIdx="0" presStyleCnt="1" custLinFactY="-89555" custLinFactNeighborX="554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BAC239-4B2B-4CF5-9D6C-41E841ABAC6F}" srcId="{983347AE-B7A7-4E57-A983-2E57EA78FB41}" destId="{D100E7A4-57C6-4CF8-8B1F-6A92CEFDE2A2}" srcOrd="0" destOrd="0" parTransId="{0994A1C1-F24C-4393-B01E-6ED986E8BC78}" sibTransId="{F929E65A-E812-4C90-BC58-D8701CADE340}"/>
    <dgm:cxn modelId="{9DDDE8E5-702F-469F-896A-1BF923F2F8AA}" type="presOf" srcId="{D100E7A4-57C6-4CF8-8B1F-6A92CEFDE2A2}" destId="{C061E707-B167-4814-80FA-EA4E25805DFB}" srcOrd="0" destOrd="0" presId="urn:microsoft.com/office/officeart/2005/8/layout/vList2"/>
    <dgm:cxn modelId="{9870DA51-2352-4D07-83B6-E7515DBFDAAC}" type="presOf" srcId="{983347AE-B7A7-4E57-A983-2E57EA78FB41}" destId="{677E1A66-61C0-44A9-BD1A-A352C1D14974}" srcOrd="0" destOrd="0" presId="urn:microsoft.com/office/officeart/2005/8/layout/vList2"/>
    <dgm:cxn modelId="{7EA82EA1-23F6-4325-820D-05973A994389}" type="presParOf" srcId="{677E1A66-61C0-44A9-BD1A-A352C1D14974}" destId="{C061E707-B167-4814-80FA-EA4E25805D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27645B-205F-4F9D-8A70-2615AAA589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A9F803-A618-4348-A516-D0AA6FC1A6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b="1" dirty="0" smtClean="0"/>
            <a:t>2- Sözel Zorbalık/Şiddet</a:t>
          </a:r>
          <a:endParaRPr lang="tr-TR" sz="3600" dirty="0"/>
        </a:p>
      </dgm:t>
    </dgm:pt>
    <dgm:pt modelId="{F719EDC7-18E6-4709-9437-21F8440CE164}" type="parTrans" cxnId="{59E49118-56FC-47E8-8C4B-65A1C881C9DD}">
      <dgm:prSet/>
      <dgm:spPr/>
      <dgm:t>
        <a:bodyPr/>
        <a:lstStyle/>
        <a:p>
          <a:endParaRPr lang="tr-TR"/>
        </a:p>
      </dgm:t>
    </dgm:pt>
    <dgm:pt modelId="{8BAB7E11-1539-445D-89A8-93A663FA8F91}" type="sibTrans" cxnId="{59E49118-56FC-47E8-8C4B-65A1C881C9DD}">
      <dgm:prSet/>
      <dgm:spPr/>
      <dgm:t>
        <a:bodyPr/>
        <a:lstStyle/>
        <a:p>
          <a:endParaRPr lang="tr-TR"/>
        </a:p>
      </dgm:t>
    </dgm:pt>
    <dgm:pt modelId="{25E3DDBA-50C4-472D-9EC9-7002319BCA14}" type="pres">
      <dgm:prSet presAssocID="{6927645B-205F-4F9D-8A70-2615AAA58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7C0A317-B09F-494C-8DB5-F01A3D347064}" type="pres">
      <dgm:prSet presAssocID="{B8A9F803-A618-4348-A516-D0AA6FC1A69F}" presName="parentText" presStyleLbl="node1" presStyleIdx="0" presStyleCnt="1" custScaleY="175920" custLinFactNeighborX="-7667" custLinFactNeighborY="197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E49118-56FC-47E8-8C4B-65A1C881C9DD}" srcId="{6927645B-205F-4F9D-8A70-2615AAA58938}" destId="{B8A9F803-A618-4348-A516-D0AA6FC1A69F}" srcOrd="0" destOrd="0" parTransId="{F719EDC7-18E6-4709-9437-21F8440CE164}" sibTransId="{8BAB7E11-1539-445D-89A8-93A663FA8F91}"/>
    <dgm:cxn modelId="{DAB51D91-5557-4DBA-8160-9B18877AD768}" type="presOf" srcId="{B8A9F803-A618-4348-A516-D0AA6FC1A69F}" destId="{87C0A317-B09F-494C-8DB5-F01A3D347064}" srcOrd="0" destOrd="0" presId="urn:microsoft.com/office/officeart/2005/8/layout/vList2"/>
    <dgm:cxn modelId="{E281C1E9-E576-477F-86AD-15E64BE10215}" type="presOf" srcId="{6927645B-205F-4F9D-8A70-2615AAA58938}" destId="{25E3DDBA-50C4-472D-9EC9-7002319BCA14}" srcOrd="0" destOrd="0" presId="urn:microsoft.com/office/officeart/2005/8/layout/vList2"/>
    <dgm:cxn modelId="{2AAFD22D-C1AC-4627-AC1A-EC59E30E4BF8}" type="presParOf" srcId="{25E3DDBA-50C4-472D-9EC9-7002319BCA14}" destId="{87C0A317-B09F-494C-8DB5-F01A3D3470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642C35-E849-4929-9FBD-93F06CFDFD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34930BF-0D98-47D0-B549-5E92A15CEB4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600" dirty="0" smtClean="0"/>
            <a:t>Hadi empati yapalım? Ne hissederler?</a:t>
          </a:r>
          <a:endParaRPr lang="tr-TR" sz="3600" dirty="0"/>
        </a:p>
      </dgm:t>
    </dgm:pt>
    <dgm:pt modelId="{F8B82AB0-BE53-4940-A48B-59A815764690}" type="parTrans" cxnId="{78EE08A2-DE57-4DD4-AA99-515CFBBB1DFB}">
      <dgm:prSet/>
      <dgm:spPr/>
      <dgm:t>
        <a:bodyPr/>
        <a:lstStyle/>
        <a:p>
          <a:endParaRPr lang="tr-TR"/>
        </a:p>
      </dgm:t>
    </dgm:pt>
    <dgm:pt modelId="{68BF86DF-1B47-48A2-8D1A-2AE580AF8C24}" type="sibTrans" cxnId="{78EE08A2-DE57-4DD4-AA99-515CFBBB1DFB}">
      <dgm:prSet/>
      <dgm:spPr/>
      <dgm:t>
        <a:bodyPr/>
        <a:lstStyle/>
        <a:p>
          <a:endParaRPr lang="tr-TR"/>
        </a:p>
      </dgm:t>
    </dgm:pt>
    <dgm:pt modelId="{1E84BDFC-A7A8-4CAA-8A3B-F46201601A1A}" type="pres">
      <dgm:prSet presAssocID="{6D642C35-E849-4929-9FBD-93F06CFDFD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4F8CE6-EABE-4520-830D-09763F90AE6A}" type="pres">
      <dgm:prSet presAssocID="{534930BF-0D98-47D0-B549-5E92A15CEB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89A58C-BFD7-4D05-93FE-E3DD35A2A702}" type="presOf" srcId="{6D642C35-E849-4929-9FBD-93F06CFDFD96}" destId="{1E84BDFC-A7A8-4CAA-8A3B-F46201601A1A}" srcOrd="0" destOrd="0" presId="urn:microsoft.com/office/officeart/2005/8/layout/vList2"/>
    <dgm:cxn modelId="{BEF26830-61CA-447E-81D2-0209AAEC2CBD}" type="presOf" srcId="{534930BF-0D98-47D0-B549-5E92A15CEB4E}" destId="{9D4F8CE6-EABE-4520-830D-09763F90AE6A}" srcOrd="0" destOrd="0" presId="urn:microsoft.com/office/officeart/2005/8/layout/vList2"/>
    <dgm:cxn modelId="{78EE08A2-DE57-4DD4-AA99-515CFBBB1DFB}" srcId="{6D642C35-E849-4929-9FBD-93F06CFDFD96}" destId="{534930BF-0D98-47D0-B549-5E92A15CEB4E}" srcOrd="0" destOrd="0" parTransId="{F8B82AB0-BE53-4940-A48B-59A815764690}" sibTransId="{68BF86DF-1B47-48A2-8D1A-2AE580AF8C24}"/>
    <dgm:cxn modelId="{9F1A2A21-8C89-4E32-BAB4-F357EF99E519}" type="presParOf" srcId="{1E84BDFC-A7A8-4CAA-8A3B-F46201601A1A}" destId="{9D4F8CE6-EABE-4520-830D-09763F90AE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FD8150-06C3-4705-9B2F-0FE85ABE67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C94AA2D-2E84-4451-819B-C5681769469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GB" sz="4000" b="1" dirty="0" err="1" smtClean="0">
              <a:solidFill>
                <a:srgbClr val="FF0000"/>
              </a:solidFill>
            </a:rPr>
            <a:t>Seyirci</a:t>
          </a:r>
          <a:r>
            <a:rPr lang="en-GB" sz="4000" b="1" dirty="0" smtClean="0">
              <a:solidFill>
                <a:srgbClr val="FF0000"/>
              </a:solidFill>
            </a:rPr>
            <a:t> ne </a:t>
          </a:r>
          <a:r>
            <a:rPr lang="en-GB" sz="4000" b="1" dirty="0" err="1" smtClean="0">
              <a:solidFill>
                <a:srgbClr val="FF0000"/>
              </a:solidFill>
            </a:rPr>
            <a:t>yapabilir</a:t>
          </a:r>
          <a:r>
            <a:rPr lang="en-GB" sz="4000" b="1" dirty="0" smtClean="0">
              <a:solidFill>
                <a:srgbClr val="FF0000"/>
              </a:solidFill>
            </a:rPr>
            <a:t>?</a:t>
          </a:r>
          <a:endParaRPr lang="tr-TR" sz="4000" dirty="0">
            <a:solidFill>
              <a:srgbClr val="FF0000"/>
            </a:solidFill>
          </a:endParaRPr>
        </a:p>
      </dgm:t>
    </dgm:pt>
    <dgm:pt modelId="{BEB5570D-ED1A-4CEC-A4FB-22586EA9D0C1}" type="parTrans" cxnId="{4002800E-B019-4A78-BCD6-8F241D6B9E1C}">
      <dgm:prSet/>
      <dgm:spPr/>
      <dgm:t>
        <a:bodyPr/>
        <a:lstStyle/>
        <a:p>
          <a:endParaRPr lang="tr-TR"/>
        </a:p>
      </dgm:t>
    </dgm:pt>
    <dgm:pt modelId="{312581DA-57A5-4BA6-9207-A0266161E4A4}" type="sibTrans" cxnId="{4002800E-B019-4A78-BCD6-8F241D6B9E1C}">
      <dgm:prSet/>
      <dgm:spPr/>
      <dgm:t>
        <a:bodyPr/>
        <a:lstStyle/>
        <a:p>
          <a:endParaRPr lang="tr-TR"/>
        </a:p>
      </dgm:t>
    </dgm:pt>
    <dgm:pt modelId="{0A34FDD3-A22E-4B6E-8D32-6EEAB3BC702A}" type="pres">
      <dgm:prSet presAssocID="{BBFD8150-06C3-4705-9B2F-0FE85ABE67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363094-EC00-455B-8A88-732D5429804C}" type="pres">
      <dgm:prSet presAssocID="{4C94AA2D-2E84-4451-819B-C56817694692}" presName="parentText" presStyleLbl="node1" presStyleIdx="0" presStyleCnt="1" custLinFactY="-200000" custLinFactNeighborX="-9558" custLinFactNeighborY="-22487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5CF6AB-E498-46A1-B2C3-295BEC344813}" type="presOf" srcId="{BBFD8150-06C3-4705-9B2F-0FE85ABE67B4}" destId="{0A34FDD3-A22E-4B6E-8D32-6EEAB3BC702A}" srcOrd="0" destOrd="0" presId="urn:microsoft.com/office/officeart/2005/8/layout/vList2"/>
    <dgm:cxn modelId="{81397AA9-6C25-414C-9ADA-EBEAF732215C}" type="presOf" srcId="{4C94AA2D-2E84-4451-819B-C56817694692}" destId="{85363094-EC00-455B-8A88-732D5429804C}" srcOrd="0" destOrd="0" presId="urn:microsoft.com/office/officeart/2005/8/layout/vList2"/>
    <dgm:cxn modelId="{4002800E-B019-4A78-BCD6-8F241D6B9E1C}" srcId="{BBFD8150-06C3-4705-9B2F-0FE85ABE67B4}" destId="{4C94AA2D-2E84-4451-819B-C56817694692}" srcOrd="0" destOrd="0" parTransId="{BEB5570D-ED1A-4CEC-A4FB-22586EA9D0C1}" sibTransId="{312581DA-57A5-4BA6-9207-A0266161E4A4}"/>
    <dgm:cxn modelId="{BB400523-13B5-44D0-935D-BBE520B5B811}" type="presParOf" srcId="{0A34FDD3-A22E-4B6E-8D32-6EEAB3BC702A}" destId="{85363094-EC00-455B-8A88-732D54298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7E42F-6405-44FD-87E3-941A6E988FB7}">
      <dsp:nvSpPr>
        <dsp:cNvPr id="0" name=""/>
        <dsp:cNvSpPr/>
      </dsp:nvSpPr>
      <dsp:spPr>
        <a:xfrm>
          <a:off x="0" y="239682"/>
          <a:ext cx="9144000" cy="1175264"/>
        </a:xfrm>
        <a:prstGeom prst="round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900" b="1" kern="1200" dirty="0" smtClean="0">
              <a:solidFill>
                <a:srgbClr val="FF0000"/>
              </a:solidFill>
            </a:rPr>
            <a:t>ŞİDDET VE AKRAN ZORBALIĞI</a:t>
          </a:r>
          <a:endParaRPr lang="tr-TR" sz="4900" b="1" kern="1200" dirty="0">
            <a:solidFill>
              <a:srgbClr val="FF0000"/>
            </a:solidFill>
          </a:endParaRPr>
        </a:p>
      </dsp:txBody>
      <dsp:txXfrm>
        <a:off x="57372" y="297054"/>
        <a:ext cx="9029256" cy="1060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F07A-FA6E-4A74-B84E-A51168495181}">
      <dsp:nvSpPr>
        <dsp:cNvPr id="0" name=""/>
        <dsp:cNvSpPr/>
      </dsp:nvSpPr>
      <dsp:spPr>
        <a:xfrm>
          <a:off x="0" y="0"/>
          <a:ext cx="3597442" cy="674972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 err="1" smtClean="0"/>
            <a:t>Akran</a:t>
          </a:r>
          <a:r>
            <a:rPr lang="en-GB" sz="3600" b="1" kern="1200" dirty="0" smtClean="0"/>
            <a:t> Zorbalığı </a:t>
          </a:r>
          <a:endParaRPr lang="tr-TR" sz="3600" kern="1200" dirty="0"/>
        </a:p>
      </dsp:txBody>
      <dsp:txXfrm>
        <a:off x="32949" y="32949"/>
        <a:ext cx="3531544" cy="609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1E707-B167-4814-80FA-EA4E25805DFB}">
      <dsp:nvSpPr>
        <dsp:cNvPr id="0" name=""/>
        <dsp:cNvSpPr/>
      </dsp:nvSpPr>
      <dsp:spPr>
        <a:xfrm>
          <a:off x="0" y="0"/>
          <a:ext cx="5964072" cy="669642"/>
        </a:xfrm>
        <a:prstGeom prst="round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i="0" kern="1200" dirty="0" smtClean="0"/>
            <a:t>1- Fiziksel Zorbalık/Şiddet</a:t>
          </a:r>
          <a:endParaRPr lang="tr-TR" sz="3600" i="0" kern="1200" dirty="0"/>
        </a:p>
      </dsp:txBody>
      <dsp:txXfrm>
        <a:off x="32689" y="32689"/>
        <a:ext cx="5898694" cy="604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0A317-B09F-494C-8DB5-F01A3D347064}">
      <dsp:nvSpPr>
        <dsp:cNvPr id="0" name=""/>
        <dsp:cNvSpPr/>
      </dsp:nvSpPr>
      <dsp:spPr>
        <a:xfrm>
          <a:off x="0" y="107504"/>
          <a:ext cx="6100011" cy="678563"/>
        </a:xfrm>
        <a:prstGeom prst="roundRect">
          <a:avLst/>
        </a:prstGeom>
        <a:solidFill>
          <a:schemeClr val="accent5">
            <a:tint val="70000"/>
            <a:lumMod val="104000"/>
          </a:schemeClr>
        </a:solidFill>
        <a:ln w="9525" cap="rnd" cmpd="sng" algn="ctr">
          <a:solidFill>
            <a:schemeClr val="accent5">
              <a:shade val="90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2- Sözel Zorbalık/Şiddet</a:t>
          </a:r>
          <a:endParaRPr lang="tr-TR" sz="3600" kern="1200" dirty="0"/>
        </a:p>
      </dsp:txBody>
      <dsp:txXfrm>
        <a:off x="33125" y="140629"/>
        <a:ext cx="6033761" cy="6123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F8CE6-EABE-4520-830D-09763F90AE6A}">
      <dsp:nvSpPr>
        <dsp:cNvPr id="0" name=""/>
        <dsp:cNvSpPr/>
      </dsp:nvSpPr>
      <dsp:spPr>
        <a:xfrm>
          <a:off x="0" y="27"/>
          <a:ext cx="10998958" cy="777867"/>
        </a:xfrm>
        <a:prstGeom prst="roundRect">
          <a:avLst/>
        </a:prstGeom>
        <a:solidFill>
          <a:schemeClr val="accent2">
            <a:tint val="70000"/>
            <a:lumMod val="104000"/>
          </a:schemeClr>
        </a:soli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Hadi empati yapalım? Ne hissederler?</a:t>
          </a:r>
          <a:endParaRPr lang="tr-TR" sz="3600" kern="1200" dirty="0"/>
        </a:p>
      </dsp:txBody>
      <dsp:txXfrm>
        <a:off x="37972" y="37999"/>
        <a:ext cx="10923014" cy="7019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63094-EC00-455B-8A88-732D5429804C}">
      <dsp:nvSpPr>
        <dsp:cNvPr id="0" name=""/>
        <dsp:cNvSpPr/>
      </dsp:nvSpPr>
      <dsp:spPr>
        <a:xfrm>
          <a:off x="0" y="0"/>
          <a:ext cx="7014950" cy="862897"/>
        </a:xfrm>
        <a:prstGeom prst="round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err="1" smtClean="0">
              <a:solidFill>
                <a:srgbClr val="FF0000"/>
              </a:solidFill>
            </a:rPr>
            <a:t>Seyirci</a:t>
          </a:r>
          <a:r>
            <a:rPr lang="en-GB" sz="4000" b="1" kern="1200" dirty="0" smtClean="0">
              <a:solidFill>
                <a:srgbClr val="FF0000"/>
              </a:solidFill>
            </a:rPr>
            <a:t> ne </a:t>
          </a:r>
          <a:r>
            <a:rPr lang="en-GB" sz="4000" b="1" kern="1200" dirty="0" err="1" smtClean="0">
              <a:solidFill>
                <a:srgbClr val="FF0000"/>
              </a:solidFill>
            </a:rPr>
            <a:t>yapabilir</a:t>
          </a:r>
          <a:r>
            <a:rPr lang="en-GB" sz="4000" b="1" kern="1200" dirty="0" smtClean="0">
              <a:solidFill>
                <a:srgbClr val="FF0000"/>
              </a:solidFill>
            </a:rPr>
            <a:t>?</a:t>
          </a:r>
          <a:endParaRPr lang="tr-TR" sz="4000" kern="1200" dirty="0">
            <a:solidFill>
              <a:srgbClr val="FF0000"/>
            </a:solidFill>
          </a:endParaRPr>
        </a:p>
      </dsp:txBody>
      <dsp:txXfrm>
        <a:off x="42123" y="42123"/>
        <a:ext cx="6930704" cy="778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Zorba olma </a:t>
            </a:r>
            <a:r>
              <a:rPr lang="tr-TR" dirty="0" err="1" smtClean="0"/>
              <a:t>kanka</a:t>
            </a:r>
            <a:r>
              <a:rPr lang="tr-TR" dirty="0" smtClean="0"/>
              <a:t> ol- </a:t>
            </a:r>
            <a:r>
              <a:rPr lang="tr-TR" dirty="0" err="1" smtClean="0"/>
              <a:t>sabiha</a:t>
            </a:r>
            <a:r>
              <a:rPr lang="tr-TR" dirty="0" smtClean="0"/>
              <a:t> </a:t>
            </a:r>
            <a:r>
              <a:rPr lang="tr-TR" dirty="0" err="1" smtClean="0"/>
              <a:t>öktem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18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7718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1F9558B-F2A5-49F4-B8B2-51A466865A20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19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198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4977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4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918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609A6-C5D1-4DE7-8C04-DE4F05298A07}" type="slidenum">
              <a:rPr lang="tr-TR" altLang="tr-TR"/>
              <a:pPr eaLnBrk="1" hangingPunct="1"/>
              <a:t>5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348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471EB-63D1-4FED-B92E-E80297A79F3C}" type="slidenum">
              <a:rPr lang="tr-TR" altLang="tr-TR"/>
              <a:pPr eaLnBrk="1" hangingPunct="1"/>
              <a:t>6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711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05BEA0E7-35D0-4A37-8E64-EFA8DE9C977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14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5769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88B3A239-A6FB-47FA-8D55-982D18CDCBBB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15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018879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73846165-6833-4165-9000-1B3B99F86C94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16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789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4544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5707AA80-7C27-482C-BF7A-EBCA3562E67E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17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994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83433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1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95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54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781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54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702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64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54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58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84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7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09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99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90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49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57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13BA-4C3B-4CAF-9C42-D16CF7168D6B}" type="datetimeFigureOut">
              <a:rPr lang="tr-TR" smtClean="0"/>
              <a:t>20.02.2017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43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574085011"/>
              </p:ext>
            </p:extLst>
          </p:nvPr>
        </p:nvGraphicFramePr>
        <p:xfrm>
          <a:off x="1454331" y="68237"/>
          <a:ext cx="9144000" cy="165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l_fi" descr="http://www.altindagram.gov.tr/UserFiles/haberfoto/ViolenceSchool_en-Lottein_schools_III_small-1%5b1%5d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101755"/>
            <a:ext cx="3958338" cy="418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ohadiyorumm.com/wp-content/uploads/2013/08/%C3%87okta-umrumda-sa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2" y="1040524"/>
            <a:ext cx="4788191" cy="482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özyaşı Damlası 1"/>
          <p:cNvSpPr/>
          <p:nvPr/>
        </p:nvSpPr>
        <p:spPr>
          <a:xfrm>
            <a:off x="189186" y="2112579"/>
            <a:ext cx="6258911" cy="3200400"/>
          </a:xfrm>
          <a:prstGeom prst="teardrop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Söylediklerini, yaptıklarını </a:t>
            </a:r>
            <a:r>
              <a:rPr lang="tr-TR" sz="4400" b="1" dirty="0">
                <a:solidFill>
                  <a:srgbClr val="FF0000"/>
                </a:solidFill>
              </a:rPr>
              <a:t>umursamayın</a:t>
            </a:r>
            <a:r>
              <a:rPr lang="tr-TR" sz="3200" b="1" dirty="0"/>
              <a:t> </a:t>
            </a:r>
          </a:p>
          <a:p>
            <a:pPr algn="ctr"/>
            <a:r>
              <a:rPr lang="tr-TR" sz="3200" dirty="0"/>
              <a:t>kendinizi başka şeylerle meşgul edin.</a:t>
            </a:r>
          </a:p>
        </p:txBody>
      </p:sp>
    </p:spTree>
    <p:extLst>
      <p:ext uri="{BB962C8B-B14F-4D97-AF65-F5344CB8AC3E}">
        <p14:creationId xmlns:p14="http://schemas.microsoft.com/office/powerpoint/2010/main" val="2819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emurunhaberi.com/wp-content/uploads/2015/01/turkiye-de-rehber-ogretmen-atamasi-rehber-ogretmenler-ise-yariyor-mu-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9" y="1484679"/>
            <a:ext cx="4995387" cy="37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özyaşı Damlası 2"/>
          <p:cNvSpPr/>
          <p:nvPr/>
        </p:nvSpPr>
        <p:spPr>
          <a:xfrm>
            <a:off x="6432331" y="425669"/>
            <a:ext cx="5447500" cy="261707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Şiddete </a:t>
            </a:r>
            <a:r>
              <a:rPr lang="tr-TR" sz="2800" b="1" dirty="0">
                <a:solidFill>
                  <a:srgbClr val="FF0000"/>
                </a:solidFill>
              </a:rPr>
              <a:t>maruz kaldığın ortamı terk et.</a:t>
            </a:r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6117022" y="3815255"/>
            <a:ext cx="5762810" cy="2743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</p:txBody>
      </p:sp>
    </p:spTree>
    <p:extLst>
      <p:ext uri="{BB962C8B-B14F-4D97-AF65-F5344CB8AC3E}">
        <p14:creationId xmlns:p14="http://schemas.microsoft.com/office/powerpoint/2010/main" val="39089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zmirsinav.com.tr/UserFiles/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43" y="583324"/>
            <a:ext cx="3959102" cy="599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Gözyaşı Damlası 2"/>
          <p:cNvSpPr/>
          <p:nvPr/>
        </p:nvSpPr>
        <p:spPr>
          <a:xfrm>
            <a:off x="331076" y="583324"/>
            <a:ext cx="5912070" cy="263284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400" b="1" dirty="0" smtClean="0">
                <a:solidFill>
                  <a:srgbClr val="002060"/>
                </a:solidFill>
              </a:rPr>
              <a:t>Akran baskısına maruz kalan arkadaşınız gizliyorsa ona yardımcı olun. </a:t>
            </a:r>
            <a:r>
              <a:rPr lang="en-GB" sz="2400" b="1" dirty="0" err="1" smtClean="0">
                <a:solidFill>
                  <a:srgbClr val="002060"/>
                </a:solidFill>
              </a:rPr>
              <a:t>Olayları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gizleyerek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zorbalara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yardımcı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olmayın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002060"/>
                </a:solidFill>
              </a:rPr>
              <a:t>Çünkü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gizlilik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zorbaların</a:t>
            </a:r>
            <a:r>
              <a:rPr lang="en-GB" sz="2400" b="1" dirty="0">
                <a:solidFill>
                  <a:srgbClr val="002060"/>
                </a:solidFill>
              </a:rPr>
              <a:t> en </a:t>
            </a:r>
            <a:r>
              <a:rPr lang="en-GB" sz="2400" b="1" dirty="0" err="1">
                <a:solidFill>
                  <a:srgbClr val="002060"/>
                </a:solidFill>
              </a:rPr>
              <a:t>güçlü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silahıdır</a:t>
            </a:r>
            <a:r>
              <a:rPr lang="tr-TR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41435" y="3058511"/>
            <a:ext cx="7329008" cy="338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Psikolojik </a:t>
            </a:r>
            <a:r>
              <a:rPr lang="tr-TR" sz="2800" b="1" dirty="0" smtClean="0">
                <a:solidFill>
                  <a:srgbClr val="FF0000"/>
                </a:solidFill>
              </a:rPr>
              <a:t>Danışmanızdan (Okul Rehber Öğretmenizden) </a:t>
            </a:r>
            <a:r>
              <a:rPr lang="tr-TR" sz="2800" b="1" dirty="0"/>
              <a:t>Yardım </a:t>
            </a:r>
            <a:r>
              <a:rPr lang="tr-TR" sz="2800" b="1" dirty="0" smtClean="0"/>
              <a:t>Alın.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17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114300"/>
            <a:ext cx="3651130" cy="33147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614614"/>
            <a:ext cx="2528887" cy="38290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6" y="1385887"/>
            <a:ext cx="4772024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eciorenmentalaritmetik.net/wp-content/uploads/2013/10/ment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8" y="1874638"/>
            <a:ext cx="4020206" cy="45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Çift Dalga 5"/>
          <p:cNvSpPr/>
          <p:nvPr/>
        </p:nvSpPr>
        <p:spPr>
          <a:xfrm>
            <a:off x="409904" y="204952"/>
            <a:ext cx="11209282" cy="1418897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4000" b="1" dirty="0">
                <a:solidFill>
                  <a:srgbClr val="FF0000"/>
                </a:solidFill>
              </a:rPr>
              <a:t>Zorbalığa Uğrayanların </a:t>
            </a:r>
            <a:r>
              <a:rPr lang="tr-TR" sz="4000" b="1" dirty="0" smtClean="0">
                <a:solidFill>
                  <a:srgbClr val="FF0000"/>
                </a:solidFill>
              </a:rPr>
              <a:t>İ</a:t>
            </a:r>
            <a:r>
              <a:rPr lang="en-GB" sz="4000" b="1" dirty="0" err="1">
                <a:solidFill>
                  <a:srgbClr val="FF0000"/>
                </a:solidFill>
              </a:rPr>
              <a:t>nançlar</a:t>
            </a:r>
            <a:r>
              <a:rPr lang="tr-TR" sz="4000" b="1" dirty="0">
                <a:solidFill>
                  <a:srgbClr val="FF0000"/>
                </a:solidFill>
              </a:rPr>
              <a:t>ı</a:t>
            </a: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05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" name="Akış Çizelgesi: Sayfa Dışı Bağlayıcısı 2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rgbClr val="FF0000"/>
                </a:solidFill>
              </a:rPr>
              <a:t>1. </a:t>
            </a:r>
            <a:r>
              <a:rPr lang="en-GB" altLang="tr-TR" sz="3600" b="1" dirty="0" err="1" smtClean="0">
                <a:solidFill>
                  <a:srgbClr val="FF0000"/>
                </a:solidFill>
              </a:rPr>
              <a:t>Zorbal</a:t>
            </a:r>
            <a:r>
              <a:rPr lang="tr-TR" altLang="tr-TR" sz="3600" b="1" dirty="0" err="1" smtClean="0">
                <a:solidFill>
                  <a:srgbClr val="FF0000"/>
                </a:solidFill>
              </a:rPr>
              <a:t>ığa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dur demek, haksızlığa boyun eğmemektir. 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107320" y="2490952"/>
            <a:ext cx="12050110" cy="4102141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tr-TR" altLang="tr-TR" sz="2400" b="1" dirty="0" smtClean="0">
                <a:solidFill>
                  <a:srgbClr val="002060"/>
                </a:solidFill>
              </a:rPr>
              <a:t> </a:t>
            </a:r>
            <a:endParaRPr lang="tr-TR" altLang="tr-TR" sz="2400" b="1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  <a:buClr>
                <a:srgbClr val="E5E5FF"/>
              </a:buClr>
            </a:pPr>
            <a:r>
              <a:rPr lang="tr-TR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 smtClean="0">
                <a:solidFill>
                  <a:srgbClr val="002060"/>
                </a:solidFill>
              </a:rPr>
              <a:t>Zorbalık</a:t>
            </a:r>
            <a:r>
              <a:rPr lang="en-GB" altLang="tr-TR" sz="2400" b="1" dirty="0">
                <a:solidFill>
                  <a:srgbClr val="002060"/>
                </a:solidFill>
              </a:rPr>
              <a:t>, </a:t>
            </a:r>
            <a:r>
              <a:rPr lang="en-GB" altLang="tr-TR" sz="2400" b="1" dirty="0" err="1">
                <a:solidFill>
                  <a:srgbClr val="002060"/>
                </a:solidFill>
              </a:rPr>
              <a:t>zalimlik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ve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haksızlık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yapmak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demektir</a:t>
            </a:r>
            <a:r>
              <a:rPr lang="en-GB" altLang="tr-TR" sz="2400" b="1" dirty="0">
                <a:solidFill>
                  <a:srgbClr val="002060"/>
                </a:solidFill>
              </a:rPr>
              <a:t>. </a:t>
            </a:r>
            <a:r>
              <a:rPr lang="en-GB" altLang="tr-TR" sz="2400" b="1" dirty="0" err="1">
                <a:solidFill>
                  <a:srgbClr val="002060"/>
                </a:solidFill>
              </a:rPr>
              <a:t>Sizler</a:t>
            </a:r>
            <a:r>
              <a:rPr lang="en-GB" altLang="tr-TR" sz="2400" b="1" dirty="0">
                <a:solidFill>
                  <a:srgbClr val="002060"/>
                </a:solidFill>
              </a:rPr>
              <a:t>,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zorbalığın</a:t>
            </a:r>
            <a:r>
              <a:rPr lang="tr-TR" altLang="tr-TR" sz="2400" b="1" dirty="0">
                <a:solidFill>
                  <a:srgbClr val="002060"/>
                </a:solidFill>
              </a:rPr>
              <a:t> o</a:t>
            </a:r>
            <a:r>
              <a:rPr lang="en-GB" altLang="tr-TR" sz="2400" b="1" dirty="0" err="1">
                <a:solidFill>
                  <a:srgbClr val="002060"/>
                </a:solidFill>
              </a:rPr>
              <a:t>kulda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hiçbir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şekilde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kabul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edilemez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olduğunu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ve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zorbalığa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maruz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kaldığınızda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şikayetinizi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dile</a:t>
            </a:r>
            <a:r>
              <a:rPr lang="en-GB" altLang="tr-TR" sz="2400" b="1" dirty="0">
                <a:solidFill>
                  <a:srgbClr val="002060"/>
                </a:solidFill>
              </a:rPr>
              <a:t> </a:t>
            </a:r>
            <a:r>
              <a:rPr lang="en-GB" altLang="tr-TR" sz="2400" b="1" dirty="0" err="1">
                <a:solidFill>
                  <a:srgbClr val="002060"/>
                </a:solidFill>
              </a:rPr>
              <a:t>getirmelisiniz</a:t>
            </a:r>
            <a:r>
              <a:rPr lang="en-GB" altLang="tr-TR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01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8" name="Akış Çizelgesi: Sayfa Dışı Bağlayıcısı 7"/>
          <p:cNvSpPr/>
          <p:nvPr/>
        </p:nvSpPr>
        <p:spPr>
          <a:xfrm>
            <a:off x="409083" y="206480"/>
            <a:ext cx="11446586" cy="1813035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>
                <a:solidFill>
                  <a:srgbClr val="FF0000"/>
                </a:solidFill>
              </a:rPr>
              <a:t>2. </a:t>
            </a:r>
            <a:r>
              <a:rPr lang="en-GB" altLang="tr-TR" sz="3600" b="1" dirty="0" err="1">
                <a:solidFill>
                  <a:srgbClr val="FF0000"/>
                </a:solidFill>
              </a:rPr>
              <a:t>Zorbayı</a:t>
            </a:r>
            <a:r>
              <a:rPr lang="en-GB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 err="1">
                <a:solidFill>
                  <a:srgbClr val="FF0000"/>
                </a:solidFill>
              </a:rPr>
              <a:t>ele</a:t>
            </a:r>
            <a:r>
              <a:rPr lang="en-GB" altLang="tr-TR" sz="3600" b="1" dirty="0">
                <a:solidFill>
                  <a:srgbClr val="FF0000"/>
                </a:solidFill>
              </a:rPr>
              <a:t> </a:t>
            </a:r>
            <a:r>
              <a:rPr lang="en-GB" altLang="tr-TR" sz="3600" b="1" dirty="0" err="1">
                <a:solidFill>
                  <a:srgbClr val="FF0000"/>
                </a:solidFill>
              </a:rPr>
              <a:t>vermek</a:t>
            </a:r>
            <a:r>
              <a:rPr lang="en-GB" altLang="tr-TR" sz="3600" b="1" dirty="0">
                <a:solidFill>
                  <a:srgbClr val="FF0000"/>
                </a:solidFill>
              </a:rPr>
              <a:t> “</a:t>
            </a:r>
            <a:r>
              <a:rPr lang="en-GB" altLang="tr-TR" sz="3600" b="1" dirty="0" err="1">
                <a:solidFill>
                  <a:srgbClr val="FF0000"/>
                </a:solidFill>
              </a:rPr>
              <a:t>ispiyonculuk</a:t>
            </a:r>
            <a:r>
              <a:rPr lang="en-GB" altLang="tr-TR" sz="3600" b="1" dirty="0">
                <a:solidFill>
                  <a:srgbClr val="FF0000"/>
                </a:solidFill>
              </a:rPr>
              <a:t>” 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değildir</a:t>
            </a:r>
            <a:r>
              <a:rPr lang="en-GB" altLang="tr-TR" sz="3600" b="1" dirty="0" smtClean="0">
                <a:solidFill>
                  <a:srgbClr val="FF0000"/>
                </a:solidFill>
              </a:rPr>
              <a:t>.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Köşeleri Yuvarlanmış Dikdörtgen Belirtme Çizgisi 2"/>
          <p:cNvSpPr/>
          <p:nvPr/>
        </p:nvSpPr>
        <p:spPr>
          <a:xfrm>
            <a:off x="409083" y="3056103"/>
            <a:ext cx="11446586" cy="324769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E5E5FF"/>
              </a:buClr>
            </a:pPr>
            <a:r>
              <a:rPr lang="tr-TR" altLang="tr-TR" sz="2800" b="1" dirty="0">
                <a:solidFill>
                  <a:srgbClr val="00B050"/>
                </a:solidFill>
              </a:rPr>
              <a:t> </a:t>
            </a:r>
          </a:p>
          <a:p>
            <a:pPr algn="ctr">
              <a:buClr>
                <a:srgbClr val="E5E5FF"/>
              </a:buClr>
            </a:pPr>
            <a:r>
              <a:rPr lang="en-GB" altLang="tr-TR" sz="2800" b="1" dirty="0" err="1" smtClean="0">
                <a:solidFill>
                  <a:srgbClr val="0070C0"/>
                </a:solidFill>
              </a:rPr>
              <a:t>Zorbayı</a:t>
            </a:r>
            <a:r>
              <a:rPr lang="en-GB" altLang="tr-TR" sz="2800" b="1" dirty="0" smtClean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ele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vermek</a:t>
            </a:r>
            <a:r>
              <a:rPr lang="en-GB" altLang="tr-TR" sz="2800" b="1" dirty="0">
                <a:solidFill>
                  <a:srgbClr val="0070C0"/>
                </a:solidFill>
              </a:rPr>
              <a:t> “</a:t>
            </a:r>
            <a:r>
              <a:rPr lang="en-GB" altLang="tr-TR" sz="2800" b="1" dirty="0" err="1">
                <a:solidFill>
                  <a:srgbClr val="0070C0"/>
                </a:solidFill>
              </a:rPr>
              <a:t>ispiyonculuk</a:t>
            </a:r>
            <a:r>
              <a:rPr lang="en-GB" altLang="tr-TR" sz="2800" b="1" dirty="0">
                <a:solidFill>
                  <a:srgbClr val="0070C0"/>
                </a:solidFill>
              </a:rPr>
              <a:t>” </a:t>
            </a:r>
            <a:r>
              <a:rPr lang="en-GB" altLang="tr-TR" sz="2800" b="1" dirty="0" err="1">
                <a:solidFill>
                  <a:srgbClr val="0070C0"/>
                </a:solidFill>
              </a:rPr>
              <a:t>değil</a:t>
            </a:r>
            <a:r>
              <a:rPr lang="en-GB" altLang="tr-TR" sz="2800" b="1" dirty="0">
                <a:solidFill>
                  <a:srgbClr val="0070C0"/>
                </a:solidFill>
              </a:rPr>
              <a:t>, </a:t>
            </a:r>
            <a:r>
              <a:rPr lang="en-GB" altLang="tr-TR" sz="2800" b="1" dirty="0" err="1">
                <a:solidFill>
                  <a:srgbClr val="0070C0"/>
                </a:solidFill>
              </a:rPr>
              <a:t>bildirmek</a:t>
            </a:r>
            <a:r>
              <a:rPr lang="tr-TR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demektir</a:t>
            </a:r>
            <a:r>
              <a:rPr lang="en-GB" altLang="tr-TR" sz="2800" b="1" dirty="0">
                <a:solidFill>
                  <a:srgbClr val="0070C0"/>
                </a:solidFill>
              </a:rPr>
              <a:t>. </a:t>
            </a:r>
            <a:r>
              <a:rPr lang="en-GB" altLang="tr-TR" sz="2800" b="1" dirty="0" err="1">
                <a:solidFill>
                  <a:srgbClr val="0070C0"/>
                </a:solidFill>
              </a:rPr>
              <a:t>Suçluya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veya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bir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başkasına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yardım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etmek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için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suçluyu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yetkililere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bildiririz</a:t>
            </a:r>
            <a:r>
              <a:rPr lang="en-GB" altLang="tr-TR" sz="2800" b="1" dirty="0">
                <a:solidFill>
                  <a:srgbClr val="0070C0"/>
                </a:solidFill>
              </a:rPr>
              <a:t>. </a:t>
            </a:r>
            <a:r>
              <a:rPr lang="en-GB" altLang="tr-TR" sz="2800" b="1" dirty="0" err="1">
                <a:solidFill>
                  <a:srgbClr val="0070C0"/>
                </a:solidFill>
              </a:rPr>
              <a:t>Halbuki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birisini</a:t>
            </a:r>
            <a:r>
              <a:rPr lang="en-GB" altLang="tr-TR" sz="2800" b="1" dirty="0">
                <a:solidFill>
                  <a:srgbClr val="0070C0"/>
                </a:solidFill>
              </a:rPr>
              <a:t> “</a:t>
            </a:r>
            <a:r>
              <a:rPr lang="en-GB" altLang="tr-TR" sz="2800" b="1" dirty="0" err="1">
                <a:solidFill>
                  <a:srgbClr val="0070C0"/>
                </a:solidFill>
              </a:rPr>
              <a:t>ispiyonlamakta</a:t>
            </a:r>
            <a:r>
              <a:rPr lang="en-GB" altLang="tr-TR" sz="2800" b="1" dirty="0">
                <a:solidFill>
                  <a:srgbClr val="0070C0"/>
                </a:solidFill>
              </a:rPr>
              <a:t>” </a:t>
            </a:r>
            <a:r>
              <a:rPr lang="en-GB" altLang="tr-TR" sz="2800" b="1" dirty="0" err="1">
                <a:solidFill>
                  <a:srgbClr val="0070C0"/>
                </a:solidFill>
              </a:rPr>
              <a:t>amaç</a:t>
            </a:r>
            <a:r>
              <a:rPr lang="en-GB" altLang="tr-TR" sz="2800" b="1" dirty="0">
                <a:solidFill>
                  <a:srgbClr val="0070C0"/>
                </a:solidFill>
              </a:rPr>
              <a:t>, </a:t>
            </a:r>
            <a:r>
              <a:rPr lang="en-GB" altLang="tr-TR" sz="2800" b="1" dirty="0" err="1">
                <a:solidFill>
                  <a:srgbClr val="0070C0"/>
                </a:solidFill>
              </a:rPr>
              <a:t>onun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başını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derde</a:t>
            </a:r>
            <a:r>
              <a:rPr lang="en-GB" altLang="tr-TR" sz="2800" b="1" dirty="0">
                <a:solidFill>
                  <a:srgbClr val="0070C0"/>
                </a:solidFill>
              </a:rPr>
              <a:t> </a:t>
            </a:r>
            <a:r>
              <a:rPr lang="en-GB" altLang="tr-TR" sz="2800" b="1" dirty="0" err="1">
                <a:solidFill>
                  <a:srgbClr val="0070C0"/>
                </a:solidFill>
              </a:rPr>
              <a:t>sokmaktır</a:t>
            </a:r>
            <a:r>
              <a:rPr lang="en-GB" altLang="tr-TR" sz="2800" b="1" dirty="0">
                <a:solidFill>
                  <a:srgbClr val="0070C0"/>
                </a:solidFill>
              </a:rPr>
              <a:t>.</a:t>
            </a:r>
            <a:endParaRPr lang="tr-T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4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224339" y="4679951"/>
            <a:ext cx="1793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" name="Gözyaşı Damlası 1"/>
          <p:cNvSpPr/>
          <p:nvPr/>
        </p:nvSpPr>
        <p:spPr>
          <a:xfrm>
            <a:off x="7309319" y="1693685"/>
            <a:ext cx="4330890" cy="3332500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Clr>
                <a:srgbClr val="E5E5FF"/>
              </a:buClr>
            </a:pPr>
            <a:endParaRPr lang="tr-TR" altLang="tr-TR" sz="3600" b="1" dirty="0" smtClean="0">
              <a:solidFill>
                <a:srgbClr val="00B050"/>
              </a:solidFill>
            </a:endParaRPr>
          </a:p>
          <a:p>
            <a:pPr algn="ctr">
              <a:buClr>
                <a:srgbClr val="E5E5FF"/>
              </a:buClr>
            </a:pPr>
            <a:r>
              <a:rPr lang="en-GB" altLang="tr-TR" sz="3600" b="1" dirty="0" smtClean="0">
                <a:solidFill>
                  <a:srgbClr val="00B050"/>
                </a:solidFill>
              </a:rPr>
              <a:t>Bu </a:t>
            </a:r>
            <a:r>
              <a:rPr lang="en-GB" altLang="tr-TR" sz="3600" b="1" dirty="0" err="1" smtClean="0">
                <a:solidFill>
                  <a:srgbClr val="00B050"/>
                </a:solidFill>
              </a:rPr>
              <a:t>söylemlerin</a:t>
            </a:r>
            <a:r>
              <a:rPr lang="en-GB" altLang="tr-TR" sz="3600" b="1" dirty="0" smtClean="0">
                <a:solidFill>
                  <a:srgbClr val="00B050"/>
                </a:solidFill>
              </a:rPr>
              <a:t> </a:t>
            </a:r>
            <a:r>
              <a:rPr lang="en-GB" altLang="tr-TR" sz="3600" b="1" dirty="0" err="1">
                <a:solidFill>
                  <a:srgbClr val="00B050"/>
                </a:solidFill>
              </a:rPr>
              <a:t>tamamı</a:t>
            </a:r>
            <a:r>
              <a:rPr lang="en-GB" altLang="tr-TR" sz="3600" b="1" dirty="0">
                <a:solidFill>
                  <a:srgbClr val="00B050"/>
                </a:solidFill>
              </a:rPr>
              <a:t> </a:t>
            </a:r>
            <a:r>
              <a:rPr lang="en-GB" altLang="tr-TR" sz="4000" b="1" dirty="0">
                <a:solidFill>
                  <a:srgbClr val="FF0000"/>
                </a:solidFill>
              </a:rPr>
              <a:t>YANLIŞ....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331077" y="283779"/>
            <a:ext cx="6653048" cy="62431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tr-TR" sz="2400" b="1" dirty="0">
                <a:solidFill>
                  <a:srgbClr val="FF0000"/>
                </a:solidFill>
              </a:rPr>
              <a:t>3.</a:t>
            </a:r>
            <a:r>
              <a:rPr lang="tr-TR" altLang="tr-TR" sz="2400" b="1" dirty="0">
                <a:solidFill>
                  <a:srgbClr val="FF0000"/>
                </a:solidFill>
              </a:rPr>
              <a:t> </a:t>
            </a:r>
            <a:r>
              <a:rPr lang="tr-TR" altLang="tr-TR" sz="2400" b="1" dirty="0" smtClean="0">
                <a:solidFill>
                  <a:srgbClr val="FF0000"/>
                </a:solidFill>
              </a:rPr>
              <a:t> </a:t>
            </a:r>
            <a:r>
              <a:rPr lang="en-GB" altLang="tr-TR" sz="2400" b="1" dirty="0">
                <a:solidFill>
                  <a:srgbClr val="FF0000"/>
                </a:solidFill>
              </a:rPr>
              <a:t>“</a:t>
            </a:r>
            <a:r>
              <a:rPr lang="en-GB" altLang="tr-TR" sz="2400" b="1" dirty="0" err="1">
                <a:solidFill>
                  <a:srgbClr val="FF0000"/>
                </a:solidFill>
              </a:rPr>
              <a:t>Kavga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etmek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ve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saldırganca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davranmak</a:t>
            </a:r>
            <a:r>
              <a:rPr lang="en-GB" altLang="tr-TR" sz="2400" b="1" dirty="0">
                <a:solidFill>
                  <a:srgbClr val="FF0000"/>
                </a:solidFill>
              </a:rPr>
              <a:t>, </a:t>
            </a:r>
            <a:r>
              <a:rPr lang="en-GB" altLang="tr-TR" sz="2400" b="1" dirty="0" err="1">
                <a:solidFill>
                  <a:srgbClr val="FF0000"/>
                </a:solidFill>
              </a:rPr>
              <a:t>büyüme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ve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gelişmenin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doğal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bir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parçasıdır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GB" altLang="tr-TR" sz="2400" b="1" dirty="0">
                <a:solidFill>
                  <a:srgbClr val="FF0000"/>
                </a:solidFill>
              </a:rPr>
              <a:t>– </a:t>
            </a:r>
            <a:r>
              <a:rPr lang="en-GB" altLang="tr-TR" sz="2400" b="1" dirty="0" err="1">
                <a:solidFill>
                  <a:srgbClr val="FF0000"/>
                </a:solidFill>
              </a:rPr>
              <a:t>bazı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öğrenciler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zorbalığı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hak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ederler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GB" altLang="tr-TR" sz="2400" b="1" dirty="0">
                <a:solidFill>
                  <a:srgbClr val="FF0000"/>
                </a:solidFill>
              </a:rPr>
              <a:t> – </a:t>
            </a:r>
            <a:r>
              <a:rPr lang="en-GB" altLang="tr-TR" sz="2400" b="1" dirty="0" err="1">
                <a:solidFill>
                  <a:srgbClr val="FF0000"/>
                </a:solidFill>
              </a:rPr>
              <a:t>zorbalıktan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şikayet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eden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öğrenciler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ana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kuzusudurlar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GB" altLang="tr-TR" sz="2400" b="1" dirty="0">
                <a:solidFill>
                  <a:srgbClr val="FF0000"/>
                </a:solidFill>
              </a:rPr>
              <a:t>– </a:t>
            </a:r>
            <a:r>
              <a:rPr lang="en-GB" altLang="tr-TR" sz="2400" b="1" dirty="0" err="1">
                <a:solidFill>
                  <a:srgbClr val="FF0000"/>
                </a:solidFill>
              </a:rPr>
              <a:t>zorbalık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yapanları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görmezden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gelirseniz</a:t>
            </a:r>
            <a:r>
              <a:rPr lang="en-GB" altLang="tr-TR" sz="2400" b="1" dirty="0">
                <a:solidFill>
                  <a:srgbClr val="FF0000"/>
                </a:solidFill>
              </a:rPr>
              <a:t> size </a:t>
            </a:r>
            <a:r>
              <a:rPr lang="en-GB" altLang="tr-TR" sz="2400" b="1" dirty="0" err="1">
                <a:solidFill>
                  <a:srgbClr val="FF0000"/>
                </a:solidFill>
              </a:rPr>
              <a:t>bulaşmazlar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GB" altLang="tr-TR" sz="2400" b="1" dirty="0">
                <a:solidFill>
                  <a:srgbClr val="FF0000"/>
                </a:solidFill>
              </a:rPr>
              <a:t>– </a:t>
            </a:r>
            <a:r>
              <a:rPr lang="en-GB" altLang="tr-TR" sz="2400" b="1" dirty="0" err="1">
                <a:solidFill>
                  <a:srgbClr val="FF0000"/>
                </a:solidFill>
              </a:rPr>
              <a:t>bir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zorba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ile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baş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etmenin</a:t>
            </a:r>
            <a:r>
              <a:rPr lang="en-GB" altLang="tr-TR" sz="2400" b="1" dirty="0">
                <a:solidFill>
                  <a:srgbClr val="FF0000"/>
                </a:solidFill>
              </a:rPr>
              <a:t> en </a:t>
            </a:r>
            <a:r>
              <a:rPr lang="en-GB" altLang="tr-TR" sz="2400" b="1" dirty="0" err="1">
                <a:solidFill>
                  <a:srgbClr val="FF0000"/>
                </a:solidFill>
              </a:rPr>
              <a:t>iyi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yolu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onunla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kavga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etmek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ve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intikam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almaktır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GB" altLang="tr-TR" sz="2400" b="1" dirty="0">
                <a:solidFill>
                  <a:srgbClr val="FF0000"/>
                </a:solidFill>
              </a:rPr>
              <a:t>– </a:t>
            </a:r>
            <a:r>
              <a:rPr lang="en-GB" altLang="tr-TR" sz="2400" b="1" dirty="0" err="1">
                <a:solidFill>
                  <a:srgbClr val="FF0000"/>
                </a:solidFill>
              </a:rPr>
              <a:t>zorbalığa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uğrayan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kişiler</a:t>
            </a:r>
            <a:r>
              <a:rPr lang="en-GB" altLang="tr-TR" sz="2400" b="1" dirty="0">
                <a:solidFill>
                  <a:srgbClr val="FF0000"/>
                </a:solidFill>
              </a:rPr>
              <a:t> belli </a:t>
            </a:r>
            <a:r>
              <a:rPr lang="en-GB" altLang="tr-TR" sz="2400" b="1" dirty="0" err="1">
                <a:solidFill>
                  <a:srgbClr val="FF0000"/>
                </a:solidFill>
              </a:rPr>
              <a:t>bir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süre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acı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çekerler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ama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bunu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daha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sonra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unutacaklarından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pek</a:t>
            </a:r>
            <a:r>
              <a:rPr lang="en-GB" altLang="tr-TR" sz="2400" b="1" dirty="0">
                <a:solidFill>
                  <a:srgbClr val="FF0000"/>
                </a:solidFill>
              </a:rPr>
              <a:t> de </a:t>
            </a:r>
            <a:r>
              <a:rPr lang="en-GB" altLang="tr-TR" sz="2400" b="1" dirty="0" err="1">
                <a:solidFill>
                  <a:srgbClr val="FF0000"/>
                </a:solidFill>
              </a:rPr>
              <a:t>büyütülecek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bir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şey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değildir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endParaRPr lang="tr-TR" altLang="tr-TR" sz="2400" b="1" dirty="0">
              <a:solidFill>
                <a:srgbClr val="FF0000"/>
              </a:solidFill>
            </a:endParaRPr>
          </a:p>
          <a:p>
            <a:r>
              <a:rPr lang="en-GB" altLang="tr-TR" sz="2400" b="1" dirty="0">
                <a:solidFill>
                  <a:srgbClr val="FF0000"/>
                </a:solidFill>
              </a:rPr>
              <a:t>– </a:t>
            </a:r>
            <a:r>
              <a:rPr lang="en-GB" altLang="tr-TR" sz="2400" b="1" dirty="0" err="1">
                <a:solidFill>
                  <a:srgbClr val="FF0000"/>
                </a:solidFill>
              </a:rPr>
              <a:t>sadece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erkekler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zorbalık</a:t>
            </a:r>
            <a:r>
              <a:rPr lang="en-GB" altLang="tr-TR" sz="2400" b="1" dirty="0">
                <a:solidFill>
                  <a:srgbClr val="FF0000"/>
                </a:solidFill>
              </a:rPr>
              <a:t> </a:t>
            </a:r>
            <a:r>
              <a:rPr lang="en-GB" altLang="tr-TR" sz="2400" b="1" dirty="0" err="1">
                <a:solidFill>
                  <a:srgbClr val="FF0000"/>
                </a:solidFill>
              </a:rPr>
              <a:t>yapar</a:t>
            </a:r>
            <a:r>
              <a:rPr lang="en-GB" altLang="tr-TR" sz="2400" b="1" dirty="0">
                <a:solidFill>
                  <a:srgbClr val="FF0000"/>
                </a:solidFill>
              </a:rPr>
              <a:t>.”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1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2238704"/>
            <a:ext cx="4140866" cy="3258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562287294"/>
              </p:ext>
            </p:extLst>
          </p:nvPr>
        </p:nvGraphicFramePr>
        <p:xfrm>
          <a:off x="2390475" y="390068"/>
          <a:ext cx="7014950" cy="86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Gözyaşı Damlası 3"/>
          <p:cNvSpPr/>
          <p:nvPr/>
        </p:nvSpPr>
        <p:spPr>
          <a:xfrm>
            <a:off x="4966138" y="2238704"/>
            <a:ext cx="6117021" cy="4020207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b="1" dirty="0"/>
              <a:t>1. </a:t>
            </a:r>
            <a:r>
              <a:rPr lang="en-GB" sz="2400" b="1" dirty="0" err="1"/>
              <a:t>Olayı</a:t>
            </a:r>
            <a:r>
              <a:rPr lang="en-GB" sz="2400" b="1" dirty="0"/>
              <a:t> </a:t>
            </a:r>
            <a:r>
              <a:rPr lang="en-GB" sz="2400" b="1" dirty="0" err="1"/>
              <a:t>izlemeye</a:t>
            </a:r>
            <a:r>
              <a:rPr lang="en-GB" sz="2400" b="1" dirty="0"/>
              <a:t> </a:t>
            </a:r>
            <a:r>
              <a:rPr lang="en-GB" sz="2400" b="1" dirty="0" err="1"/>
              <a:t>dalmayın</a:t>
            </a:r>
            <a:r>
              <a:rPr lang="tr-TR" sz="2400" b="1" dirty="0" smtClean="0"/>
              <a:t>!!!! Hayır yapma diyerek yüksek sesle uyarın.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2. </a:t>
            </a:r>
            <a:r>
              <a:rPr lang="en-GB" sz="2400" b="1" dirty="0" err="1"/>
              <a:t>Zorbaya</a:t>
            </a:r>
            <a:r>
              <a:rPr lang="en-GB" sz="2400" b="1" dirty="0"/>
              <a:t> </a:t>
            </a:r>
            <a:r>
              <a:rPr lang="en-GB" sz="2400" b="1" dirty="0" err="1"/>
              <a:t>durmasını</a:t>
            </a:r>
            <a:r>
              <a:rPr lang="en-GB" sz="2400" b="1" dirty="0"/>
              <a:t> </a:t>
            </a:r>
            <a:r>
              <a:rPr lang="en-GB" sz="2400" b="1" dirty="0" err="1"/>
              <a:t>söyleyin</a:t>
            </a:r>
            <a:r>
              <a:rPr lang="tr-TR" sz="2400" b="1" dirty="0" smtClean="0"/>
              <a:t>!!!! En yakınınızdaki büyüğe haber verin.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3. </a:t>
            </a:r>
            <a:r>
              <a:rPr lang="en-GB" sz="2400" b="1" dirty="0" err="1"/>
              <a:t>Zorbalığa</a:t>
            </a:r>
            <a:r>
              <a:rPr lang="en-GB" sz="2400" b="1" dirty="0"/>
              <a:t> </a:t>
            </a:r>
            <a:r>
              <a:rPr lang="en-GB" sz="2400" b="1" dirty="0" err="1"/>
              <a:t>maruz</a:t>
            </a:r>
            <a:r>
              <a:rPr lang="en-GB" sz="2400" b="1" dirty="0"/>
              <a:t> </a:t>
            </a:r>
            <a:r>
              <a:rPr lang="en-GB" sz="2400" b="1" dirty="0" err="1"/>
              <a:t>kalan</a:t>
            </a:r>
            <a:r>
              <a:rPr lang="en-GB" sz="2400" b="1" dirty="0"/>
              <a:t> </a:t>
            </a:r>
            <a:r>
              <a:rPr lang="en-GB" sz="2400" b="1" dirty="0" err="1"/>
              <a:t>kişiye</a:t>
            </a:r>
            <a:r>
              <a:rPr lang="en-GB" sz="2400" b="1" dirty="0"/>
              <a:t> </a:t>
            </a:r>
            <a:r>
              <a:rPr lang="en-GB" sz="2400" b="1" dirty="0" err="1"/>
              <a:t>iyi</a:t>
            </a:r>
            <a:r>
              <a:rPr lang="en-GB" sz="2400" b="1" dirty="0"/>
              <a:t> </a:t>
            </a:r>
            <a:r>
              <a:rPr lang="en-GB" sz="2400" b="1" dirty="0" err="1"/>
              <a:t>davranın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en-GB" sz="2400" b="1" dirty="0"/>
              <a:t>4. </a:t>
            </a:r>
            <a:r>
              <a:rPr lang="en-GB" sz="2400" b="1" dirty="0" err="1"/>
              <a:t>Zorbalığa</a:t>
            </a:r>
            <a:r>
              <a:rPr lang="en-GB" sz="2400" b="1" dirty="0"/>
              <a:t> </a:t>
            </a:r>
            <a:r>
              <a:rPr lang="en-GB" sz="2400" b="1" dirty="0" err="1"/>
              <a:t>maruz</a:t>
            </a:r>
            <a:r>
              <a:rPr lang="en-GB" sz="2400" b="1" dirty="0"/>
              <a:t> </a:t>
            </a:r>
            <a:r>
              <a:rPr lang="en-GB" sz="2400" b="1" dirty="0" err="1"/>
              <a:t>kalan</a:t>
            </a:r>
            <a:r>
              <a:rPr lang="en-GB" sz="2400" b="1" dirty="0"/>
              <a:t> </a:t>
            </a:r>
            <a:r>
              <a:rPr lang="en-GB" sz="2400" b="1" dirty="0" err="1"/>
              <a:t>kişiyi</a:t>
            </a:r>
            <a:r>
              <a:rPr lang="en-GB" sz="2400" b="1" dirty="0"/>
              <a:t> </a:t>
            </a:r>
            <a:r>
              <a:rPr lang="en-GB" sz="2400" b="1" dirty="0" err="1"/>
              <a:t>sizinle</a:t>
            </a:r>
            <a:r>
              <a:rPr lang="en-GB" sz="2400" b="1" dirty="0"/>
              <a:t> </a:t>
            </a:r>
            <a:r>
              <a:rPr lang="en-GB" sz="2400" b="1" dirty="0" err="1"/>
              <a:t>gelmeye</a:t>
            </a:r>
            <a:r>
              <a:rPr lang="en-GB" sz="2400" b="1" dirty="0"/>
              <a:t> </a:t>
            </a:r>
            <a:r>
              <a:rPr lang="en-GB" sz="2400" b="1" dirty="0" err="1"/>
              <a:t>ikna</a:t>
            </a:r>
            <a:r>
              <a:rPr lang="en-GB" sz="2400" b="1" dirty="0"/>
              <a:t> </a:t>
            </a:r>
            <a:r>
              <a:rPr lang="en-GB" sz="2400" b="1" dirty="0" err="1"/>
              <a:t>edin</a:t>
            </a:r>
            <a:r>
              <a:rPr lang="tr-TR" sz="2400" b="1" dirty="0"/>
              <a:t>!!!!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59476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kış Çizelgesi: Sıralı Erişimli Depolama 3"/>
          <p:cNvSpPr/>
          <p:nvPr/>
        </p:nvSpPr>
        <p:spPr>
          <a:xfrm>
            <a:off x="5202620" y="1529255"/>
            <a:ext cx="6731875" cy="4099035"/>
          </a:xfrm>
          <a:prstGeom prst="flowChartMagnetic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2400" b="1" dirty="0"/>
              <a:t>5</a:t>
            </a:r>
            <a:r>
              <a:rPr lang="en-GB" sz="2400" b="1" dirty="0"/>
              <a:t>.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yetişkini</a:t>
            </a:r>
            <a:r>
              <a:rPr lang="en-GB" sz="2400" b="1" dirty="0"/>
              <a:t> </a:t>
            </a:r>
            <a:r>
              <a:rPr lang="en-GB" sz="2400" b="1" dirty="0" err="1"/>
              <a:t>olay</a:t>
            </a:r>
            <a:r>
              <a:rPr lang="en-GB" sz="2400" b="1" dirty="0"/>
              <a:t> </a:t>
            </a:r>
            <a:r>
              <a:rPr lang="en-GB" sz="2400" b="1" dirty="0" err="1"/>
              <a:t>yerine</a:t>
            </a:r>
            <a:r>
              <a:rPr lang="en-GB" sz="2400" b="1" dirty="0"/>
              <a:t> </a:t>
            </a:r>
            <a:r>
              <a:rPr lang="en-GB" sz="2400" b="1" dirty="0" err="1"/>
              <a:t>çağırın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6</a:t>
            </a:r>
            <a:r>
              <a:rPr lang="en-GB" sz="2400" b="1" dirty="0"/>
              <a:t>. </a:t>
            </a:r>
            <a:r>
              <a:rPr lang="en-GB" sz="2400" b="1" dirty="0" err="1"/>
              <a:t>Sadece</a:t>
            </a:r>
            <a:r>
              <a:rPr lang="en-GB" sz="2400" b="1" dirty="0"/>
              <a:t> </a:t>
            </a:r>
            <a:r>
              <a:rPr lang="en-GB" sz="2400" b="1" dirty="0" err="1"/>
              <a:t>gülümsemenizle</a:t>
            </a:r>
            <a:r>
              <a:rPr lang="en-GB" sz="2400" b="1" dirty="0"/>
              <a:t> de </a:t>
            </a:r>
            <a:r>
              <a:rPr lang="en-GB" sz="2400" b="1" dirty="0" err="1"/>
              <a:t>olsa</a:t>
            </a:r>
            <a:r>
              <a:rPr lang="en-GB" sz="2400" b="1" dirty="0"/>
              <a:t> </a:t>
            </a:r>
            <a:r>
              <a:rPr lang="en-GB" sz="2400" b="1" dirty="0" err="1"/>
              <a:t>zorbaya</a:t>
            </a:r>
            <a:r>
              <a:rPr lang="en-GB" sz="2400" b="1" dirty="0"/>
              <a:t> </a:t>
            </a:r>
            <a:r>
              <a:rPr lang="en-GB" sz="2400" b="1" dirty="0" err="1"/>
              <a:t>güç</a:t>
            </a:r>
            <a:r>
              <a:rPr lang="en-GB" sz="2400" b="1" dirty="0"/>
              <a:t> </a:t>
            </a:r>
            <a:r>
              <a:rPr lang="en-GB" sz="2400" b="1" dirty="0" err="1"/>
              <a:t>vermeyin</a:t>
            </a:r>
            <a:r>
              <a:rPr lang="tr-TR" sz="2400" b="1" dirty="0"/>
              <a:t>!!!!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7</a:t>
            </a:r>
            <a:r>
              <a:rPr lang="en-GB" sz="2400" b="1" dirty="0"/>
              <a:t>. </a:t>
            </a:r>
            <a:r>
              <a:rPr lang="en-GB" sz="2400" b="1" dirty="0" err="1"/>
              <a:t>Ezilenle</a:t>
            </a:r>
            <a:r>
              <a:rPr lang="en-GB" sz="2400" b="1" dirty="0"/>
              <a:t>, </a:t>
            </a:r>
            <a:r>
              <a:rPr lang="en-GB" sz="2400" b="1" dirty="0" err="1"/>
              <a:t>yalnız</a:t>
            </a:r>
            <a:r>
              <a:rPr lang="en-GB" sz="2400" b="1" dirty="0"/>
              <a:t>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mutsuz</a:t>
            </a:r>
            <a:r>
              <a:rPr lang="en-GB" sz="2400" b="1" dirty="0"/>
              <a:t> </a:t>
            </a:r>
            <a:r>
              <a:rPr lang="en-GB" sz="2400" b="1" dirty="0" err="1"/>
              <a:t>kişilerle</a:t>
            </a:r>
            <a:r>
              <a:rPr lang="en-GB" sz="2400" b="1" dirty="0"/>
              <a:t> </a:t>
            </a:r>
            <a:r>
              <a:rPr lang="en-GB" sz="2400" b="1" dirty="0" err="1"/>
              <a:t>arkadaş</a:t>
            </a:r>
            <a:r>
              <a:rPr lang="en-GB" sz="2400" b="1" dirty="0"/>
              <a:t> </a:t>
            </a:r>
            <a:r>
              <a:rPr lang="en-GB" sz="2400" b="1" dirty="0" err="1"/>
              <a:t>olun</a:t>
            </a:r>
            <a:r>
              <a:rPr lang="tr-TR" sz="2400" b="1" dirty="0" smtClean="0"/>
              <a:t>!</a:t>
            </a:r>
          </a:p>
          <a:p>
            <a:pPr lvl="0"/>
            <a:r>
              <a:rPr lang="tr-TR" sz="2400" b="1" dirty="0" smtClean="0"/>
              <a:t>8. Mağdur durumdaki arkadaşınızın yanında olarak zorbaya karşı yalnız olmadığını söyleyin. </a:t>
            </a:r>
            <a:r>
              <a:rPr lang="en-GB" sz="2400" b="1" dirty="0"/>
              <a:t/>
            </a:r>
            <a:br>
              <a:rPr lang="en-GB" sz="2400" b="1" dirty="0"/>
            </a:br>
            <a:r>
              <a:rPr lang="tr-TR" sz="2400" b="1" dirty="0"/>
              <a:t>9</a:t>
            </a:r>
            <a:r>
              <a:rPr lang="en-GB" sz="2400" b="1" dirty="0" smtClean="0"/>
              <a:t>. </a:t>
            </a:r>
            <a:r>
              <a:rPr lang="en-GB" sz="2400" b="1" dirty="0" err="1"/>
              <a:t>Unutmayın</a:t>
            </a:r>
            <a:r>
              <a:rPr lang="en-GB" sz="2400" b="1" dirty="0"/>
              <a:t>, </a:t>
            </a:r>
            <a:r>
              <a:rPr lang="en-GB" sz="2400" b="1" dirty="0" err="1">
                <a:solidFill>
                  <a:srgbClr val="FF0000"/>
                </a:solidFill>
              </a:rPr>
              <a:t>siz</a:t>
            </a:r>
            <a:r>
              <a:rPr lang="en-GB" sz="2400" b="1" dirty="0">
                <a:solidFill>
                  <a:srgbClr val="FF0000"/>
                </a:solidFill>
              </a:rPr>
              <a:t> de </a:t>
            </a:r>
            <a:r>
              <a:rPr lang="en-GB" sz="2400" b="1" dirty="0" err="1">
                <a:solidFill>
                  <a:srgbClr val="FF0000"/>
                </a:solidFill>
              </a:rPr>
              <a:t>bir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gün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zorbalığa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maruz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kalabilirsiniz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  <a:r>
              <a:rPr lang="tr-TR" sz="2400" b="1" dirty="0">
                <a:solidFill>
                  <a:srgbClr val="FF0000"/>
                </a:solidFill>
              </a:rPr>
              <a:t>!!!</a:t>
            </a:r>
            <a:endParaRPr lang="tr-TR" sz="2400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3" y="1529255"/>
            <a:ext cx="4643437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2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9138" y="2779712"/>
            <a:ext cx="24955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BD0730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1" y="1340069"/>
            <a:ext cx="4987160" cy="53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1" y="255181"/>
            <a:ext cx="7631113" cy="8424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altLang="tr-TR" sz="3600" b="1" dirty="0" smtClean="0">
                <a:solidFill>
                  <a:srgbClr val="000086"/>
                </a:solidFill>
              </a:rPr>
              <a:t>Öfkenizi Kontrol Edin</a:t>
            </a:r>
            <a:endParaRPr lang="tr-TR" altLang="tr-TR" sz="3600" b="1" dirty="0">
              <a:solidFill>
                <a:srgbClr val="000086"/>
              </a:solidFill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08776" y="1751968"/>
            <a:ext cx="6666614" cy="1055608"/>
          </a:xfrm>
          <a:prstGeom prst="flowChartAlternateProcess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ÖFKELENDİĞİNİZ ANDA </a:t>
            </a:r>
          </a:p>
          <a:p>
            <a:pPr algn="ctr"/>
            <a:r>
              <a:rPr lang="tr-TR" altLang="tr-TR" sz="2800" b="1" dirty="0">
                <a:solidFill>
                  <a:srgbClr val="FFFF00"/>
                </a:solidFill>
              </a:rPr>
              <a:t>   KIRMIZI IŞIK “DUR”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3283" y="3413350"/>
            <a:ext cx="6652107" cy="1804749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rgbClr val="7030A0"/>
                </a:solidFill>
              </a:rPr>
              <a:t>DÜŞÜN  SARI IŞIK “BEKLE”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Sorununu ve ne hissettiğini söyle,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Olumlu bir hedef belirle,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Farklı çözüm yolları düşün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altLang="tr-TR" sz="2000" b="1" dirty="0">
                <a:solidFill>
                  <a:srgbClr val="7030A0"/>
                </a:solidFill>
              </a:rPr>
              <a:t>Seçimin ilerdeki sonuçlarını düşün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3284" y="5762108"/>
            <a:ext cx="6666614" cy="1055608"/>
          </a:xfrm>
          <a:prstGeom prst="roundRect">
            <a:avLst/>
          </a:prstGeom>
          <a:solidFill>
            <a:srgbClr val="21E387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2800" b="1" dirty="0"/>
              <a:t>OLUMLU, ZARAR VERMEYEN BİR YOL BUL YEŞİL IŞIK  “UYGULA”</a:t>
            </a:r>
          </a:p>
        </p:txBody>
      </p:sp>
    </p:spTree>
    <p:extLst>
      <p:ext uri="{BB962C8B-B14F-4D97-AF65-F5344CB8AC3E}">
        <p14:creationId xmlns:p14="http://schemas.microsoft.com/office/powerpoint/2010/main" val="33228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152" y="404813"/>
            <a:ext cx="10610899" cy="730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altLang="tr-TR" sz="3600" b="1" dirty="0">
                <a:solidFill>
                  <a:srgbClr val="000086"/>
                </a:solidFill>
              </a:rPr>
              <a:t>İlk önce öfkemizi kontrol edebilmeyi öğrenmeliyiz</a:t>
            </a:r>
            <a:r>
              <a:rPr lang="tr-TR" altLang="tr-TR" sz="3600" b="1" dirty="0">
                <a:solidFill>
                  <a:srgbClr val="A80000"/>
                </a:solidFill>
              </a:rPr>
              <a:t>.</a:t>
            </a:r>
          </a:p>
        </p:txBody>
      </p:sp>
      <p:sp>
        <p:nvSpPr>
          <p:cNvPr id="2" name="Oval Belirtme Çizgisi 1"/>
          <p:cNvSpPr/>
          <p:nvPr/>
        </p:nvSpPr>
        <p:spPr>
          <a:xfrm>
            <a:off x="4225160" y="1324303"/>
            <a:ext cx="7788164" cy="450894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tr-TR" altLang="tr-TR" sz="2800" b="1" dirty="0">
              <a:solidFill>
                <a:srgbClr val="FF3300"/>
              </a:solidFill>
            </a:endParaRPr>
          </a:p>
        </p:txBody>
      </p:sp>
      <p:pic>
        <p:nvPicPr>
          <p:cNvPr id="2050" name="Picture 2" descr="http://www.levhaci.com/image/cache/data/88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2" y="2255044"/>
            <a:ext cx="3720662" cy="3720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98" y="2255044"/>
            <a:ext cx="6084953" cy="25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611" y="0"/>
            <a:ext cx="6675526" cy="53166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495" y="737225"/>
            <a:ext cx="3444245" cy="203210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38084" y="3029501"/>
            <a:ext cx="5096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3.Bir bardak su iç ya da yüzünü yıka.</a:t>
            </a:r>
            <a:endParaRPr lang="tr-TR" sz="28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544" y="4564241"/>
            <a:ext cx="6610280" cy="180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6376" y="2314759"/>
            <a:ext cx="5761074" cy="34159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38" y="1475566"/>
            <a:ext cx="6428600" cy="238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9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8000" dirty="0" smtClean="0">
                <a:solidFill>
                  <a:srgbClr val="0070C0"/>
                </a:solidFill>
              </a:rPr>
              <a:t>ÖZETLEYECEK OLURSAK</a:t>
            </a:r>
            <a:endParaRPr lang="tr-TR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40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135379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bk12.meb.gov.tr/meb_iys_dosyalar/35/29/727819/resimler/2015_01/k_16153857_rc5765719a1956210c9fca0914c8b3e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5689" cy="6858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ikdörtgen 1"/>
          <p:cNvSpPr/>
          <p:nvPr/>
        </p:nvSpPr>
        <p:spPr>
          <a:xfrm>
            <a:off x="1027612" y="426426"/>
            <a:ext cx="979714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40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Öfkenin başlangıcı çılgınlık, sonu pişmanlıktır. </a:t>
            </a:r>
            <a:endParaRPr lang="tr-TR" sz="4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14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 Thomas Carlyle )</a:t>
            </a:r>
            <a:endParaRPr lang="tr-T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355162991"/>
              </p:ext>
            </p:extLst>
          </p:nvPr>
        </p:nvGraphicFramePr>
        <p:xfrm>
          <a:off x="4199022" y="288759"/>
          <a:ext cx="3597442" cy="70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095" y="1861135"/>
            <a:ext cx="6084905" cy="3817770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83779" y="2916620"/>
            <a:ext cx="6337738" cy="21756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 smtClean="0"/>
              <a:t>“</a:t>
            </a:r>
            <a:r>
              <a:rPr lang="tr-TR" sz="2400" b="1" dirty="0" err="1"/>
              <a:t>B</a:t>
            </a:r>
            <a:r>
              <a:rPr lang="en-GB" sz="2400" b="1" dirty="0" err="1" smtClean="0"/>
              <a:t>ir</a:t>
            </a:r>
            <a:r>
              <a:rPr lang="en-GB" sz="2400" b="1" dirty="0" smtClean="0"/>
              <a:t> </a:t>
            </a:r>
            <a:r>
              <a:rPr lang="en-GB" sz="2400" b="1" dirty="0" err="1"/>
              <a:t>ya</a:t>
            </a:r>
            <a:r>
              <a:rPr lang="en-GB" sz="2400" b="1" dirty="0"/>
              <a:t> da </a:t>
            </a:r>
            <a:r>
              <a:rPr lang="en-GB" sz="2400" b="1" dirty="0" err="1"/>
              <a:t>daha</a:t>
            </a:r>
            <a:r>
              <a:rPr lang="en-GB" sz="2400" b="1" dirty="0"/>
              <a:t> </a:t>
            </a:r>
            <a:r>
              <a:rPr lang="en-GB" sz="2400" b="1" dirty="0" err="1"/>
              <a:t>fazla</a:t>
            </a:r>
            <a:r>
              <a:rPr lang="en-GB" sz="2400" b="1" dirty="0"/>
              <a:t> </a:t>
            </a:r>
            <a:r>
              <a:rPr lang="en-GB" sz="2400" b="1" dirty="0" err="1"/>
              <a:t>öğrencinin</a:t>
            </a:r>
            <a:r>
              <a:rPr lang="en-GB" sz="2400" b="1" dirty="0"/>
              <a:t> </a:t>
            </a:r>
            <a:r>
              <a:rPr lang="en-GB" sz="2400" b="1" dirty="0" err="1"/>
              <a:t>bir</a:t>
            </a:r>
            <a:r>
              <a:rPr lang="en-GB" sz="2400" b="1" dirty="0"/>
              <a:t> </a:t>
            </a:r>
            <a:r>
              <a:rPr lang="en-GB" sz="2400" b="1" dirty="0" err="1"/>
              <a:t>başka</a:t>
            </a:r>
            <a:r>
              <a:rPr lang="en-GB" sz="2400" b="1" dirty="0"/>
              <a:t> </a:t>
            </a:r>
            <a:r>
              <a:rPr lang="en-GB" sz="2400" b="1" dirty="0" err="1"/>
              <a:t>öğrenciye</a:t>
            </a:r>
            <a:r>
              <a:rPr lang="en-GB" sz="2400" b="1" dirty="0"/>
              <a:t> (</a:t>
            </a:r>
            <a:r>
              <a:rPr lang="en-GB" sz="2400" b="1" dirty="0" err="1"/>
              <a:t>mağdur</a:t>
            </a:r>
            <a:r>
              <a:rPr lang="en-GB" sz="2400" b="1" dirty="0" err="1">
                <a:solidFill>
                  <a:schemeClr val="tx1"/>
                </a:solidFill>
              </a:rPr>
              <a:t>a</a:t>
            </a:r>
            <a:r>
              <a:rPr lang="en-GB" sz="2400" b="1" dirty="0">
                <a:solidFill>
                  <a:schemeClr val="tx1"/>
                </a:solidFill>
              </a:rPr>
              <a:t>)  </a:t>
            </a:r>
            <a:r>
              <a:rPr lang="en-GB" sz="2400" b="1" u="sng" dirty="0" err="1">
                <a:solidFill>
                  <a:srgbClr val="FF0000"/>
                </a:solidFill>
              </a:rPr>
              <a:t>sürekli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olarak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olumsuz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eylemlerde</a:t>
            </a:r>
            <a:r>
              <a:rPr lang="en-GB" sz="2400" b="1" dirty="0"/>
              <a:t> </a:t>
            </a:r>
            <a:r>
              <a:rPr lang="en-GB" sz="2400" b="1" dirty="0" err="1"/>
              <a:t>bulunması”dır</a:t>
            </a:r>
            <a:r>
              <a:rPr lang="en-GB" sz="2400" b="1" dirty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6889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6697501"/>
              </p:ext>
            </p:extLst>
          </p:nvPr>
        </p:nvGraphicFramePr>
        <p:xfrm>
          <a:off x="1992574" y="351479"/>
          <a:ext cx="8023745" cy="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802996597"/>
              </p:ext>
            </p:extLst>
          </p:nvPr>
        </p:nvGraphicFramePr>
        <p:xfrm>
          <a:off x="2793551" y="232012"/>
          <a:ext cx="5964072" cy="67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 descr="http://www.trabzonhaber.com.tr/images/haberler/korkutan_istatistik_h2599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1883391"/>
            <a:ext cx="5306114" cy="393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9526" y="1640476"/>
            <a:ext cx="3542348" cy="410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40004105"/>
              </p:ext>
            </p:extLst>
          </p:nvPr>
        </p:nvGraphicFramePr>
        <p:xfrm>
          <a:off x="2791325" y="168442"/>
          <a:ext cx="6100011" cy="87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img.anneboyutu.com/imgArticle/big/27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57" y="2560752"/>
            <a:ext cx="5545081" cy="32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274" y="2004876"/>
            <a:ext cx="4096023" cy="43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369" b="1"/>
          <a:stretch/>
        </p:blipFill>
        <p:spPr>
          <a:xfrm>
            <a:off x="7653609" y="1672047"/>
            <a:ext cx="3733504" cy="39101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2707105" y="232508"/>
            <a:ext cx="6460958" cy="778146"/>
            <a:chOff x="0" y="60181"/>
            <a:chExt cx="7042244" cy="889170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60181"/>
              <a:ext cx="7042244" cy="8891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3406" y="103587"/>
              <a:ext cx="6955432" cy="802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dirty="0" smtClean="0"/>
                <a:t>3-</a:t>
              </a:r>
              <a:r>
                <a:rPr lang="tr-TR" sz="3600" b="1" kern="1200" dirty="0" smtClean="0"/>
                <a:t>Duygusal Zorbalık/Şiddet</a:t>
              </a:r>
              <a:endParaRPr lang="tr-TR" sz="3600" kern="1200" dirty="0"/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14" y="1865395"/>
            <a:ext cx="5765139" cy="377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B771-E418-4F4A-B7EC-5F7B1BE5ED12}" type="slidenum">
              <a:rPr lang="tr-TR" altLang="tr-TR"/>
              <a:pPr/>
              <a:t>8</a:t>
            </a:fld>
            <a:endParaRPr lang="tr-TR" alt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942629507"/>
              </p:ext>
            </p:extLst>
          </p:nvPr>
        </p:nvGraphicFramePr>
        <p:xfrm>
          <a:off x="354843" y="218365"/>
          <a:ext cx="10998958" cy="77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354023" y="1196975"/>
            <a:ext cx="2715074" cy="5459414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Şok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Korku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Panik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Öfke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Kızgınlık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Endişe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Yetersizlik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Suçluluk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Üzüntü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Acı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</a:rPr>
              <a:t>Pişmanlık</a:t>
            </a:r>
            <a:endParaRPr lang="tr-TR" altLang="tr-TR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3871913"/>
            <a:ext cx="2912533" cy="20637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31" y="3592511"/>
            <a:ext cx="2921531" cy="25082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1196975"/>
            <a:ext cx="3922776" cy="21214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44" y="1439321"/>
            <a:ext cx="3267456" cy="18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vbaymur.com/images/alev-baymur/hay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7" y="1791333"/>
            <a:ext cx="4186368" cy="3233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268014" y="5227246"/>
            <a:ext cx="11359309" cy="12996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600" b="1" kern="1200" dirty="0" err="1" smtClean="0"/>
              <a:t>Beden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diliniz</a:t>
            </a:r>
            <a:r>
              <a:rPr lang="en-GB" sz="2600" b="1" kern="1200" dirty="0" smtClean="0"/>
              <a:t> önemlidir. </a:t>
            </a:r>
            <a:r>
              <a:rPr lang="en-GB" sz="2600" b="1" kern="1200" dirty="0" err="1" smtClean="0"/>
              <a:t>Ürkek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ve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çekingen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gezerseniz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fazla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dikkat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çekersiniz</a:t>
            </a:r>
            <a:r>
              <a:rPr lang="en-GB" sz="2600" b="1" kern="1200" dirty="0" smtClean="0"/>
              <a:t>. </a:t>
            </a:r>
            <a:r>
              <a:rPr lang="en-GB" sz="2600" b="1" kern="1200" dirty="0" err="1" smtClean="0"/>
              <a:t>Özgüvenli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bir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tavırla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durursanız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sizinle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daha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az</a:t>
            </a:r>
            <a:r>
              <a:rPr lang="en-GB" sz="2600" b="1" kern="1200" dirty="0" smtClean="0"/>
              <a:t> </a:t>
            </a:r>
            <a:r>
              <a:rPr lang="en-GB" sz="2600" b="1" kern="1200" dirty="0" err="1" smtClean="0"/>
              <a:t>uğraşırlar</a:t>
            </a:r>
            <a:r>
              <a:rPr lang="en-GB" sz="2600" b="1" kern="1200" dirty="0" smtClean="0"/>
              <a:t>.</a:t>
            </a:r>
            <a:endParaRPr lang="tr-TR" sz="2600" kern="1200" dirty="0"/>
          </a:p>
        </p:txBody>
      </p:sp>
      <p:sp>
        <p:nvSpPr>
          <p:cNvPr id="7" name="Akış Çizelgesi: Sıralı Erişimli Depolama 6"/>
          <p:cNvSpPr/>
          <p:nvPr/>
        </p:nvSpPr>
        <p:spPr>
          <a:xfrm>
            <a:off x="1261242" y="141890"/>
            <a:ext cx="8718146" cy="1649443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3200" b="1" dirty="0" smtClean="0"/>
              <a:t>Sizi rahatsız eden  </a:t>
            </a:r>
            <a:r>
              <a:rPr lang="tr-TR" sz="3200" b="1" dirty="0"/>
              <a:t>Davranışlara Maruz </a:t>
            </a:r>
            <a:r>
              <a:rPr lang="tr-TR" sz="3200" b="1" dirty="0" smtClean="0"/>
              <a:t>Kaldığınızda (Mağdur</a:t>
            </a:r>
            <a:r>
              <a:rPr lang="tr-TR" sz="3200" b="1" dirty="0"/>
              <a:t>) </a:t>
            </a:r>
            <a:r>
              <a:rPr lang="tr-TR" sz="3200" b="1" dirty="0" smtClean="0"/>
              <a:t>şunları yapabilirsiniz.  </a:t>
            </a:r>
            <a:endParaRPr lang="tr-TR" sz="3200" dirty="0"/>
          </a:p>
        </p:txBody>
      </p:sp>
      <p:sp>
        <p:nvSpPr>
          <p:cNvPr id="8" name="Gözyaşı Damlası 7"/>
          <p:cNvSpPr/>
          <p:nvPr/>
        </p:nvSpPr>
        <p:spPr>
          <a:xfrm>
            <a:off x="5155324" y="2383559"/>
            <a:ext cx="6117020" cy="2409158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  <a:endParaRPr lang="tr-TR" sz="2800" dirty="0" smtClean="0"/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 smtClean="0"/>
              <a:t>diyerek </a:t>
            </a:r>
            <a:r>
              <a:rPr lang="tr-TR" sz="2800" dirty="0"/>
              <a:t>zorbayı durdurun.</a:t>
            </a:r>
          </a:p>
        </p:txBody>
      </p:sp>
    </p:spTree>
    <p:extLst>
      <p:ext uri="{BB962C8B-B14F-4D97-AF65-F5344CB8AC3E}">
        <p14:creationId xmlns:p14="http://schemas.microsoft.com/office/powerpoint/2010/main" val="28728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1130</TotalTime>
  <Words>454</Words>
  <Application>Microsoft Office PowerPoint</Application>
  <PresentationFormat>Geniş ekran</PresentationFormat>
  <Paragraphs>76</Paragraphs>
  <Slides>25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Lucida Sans Unicode</vt:lpstr>
      <vt:lpstr>Tahoma</vt:lpstr>
      <vt:lpstr>Times New Roman</vt:lpstr>
      <vt:lpstr>Wingdings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Öfkenizi Kontrol Edin</vt:lpstr>
      <vt:lpstr>İlk önce öfkemizi kontrol edebilmeyi öğrenmeliyiz.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User</cp:lastModifiedBy>
  <cp:revision>57</cp:revision>
  <dcterms:created xsi:type="dcterms:W3CDTF">2015-01-30T09:02:19Z</dcterms:created>
  <dcterms:modified xsi:type="dcterms:W3CDTF">2017-02-20T19:01:32Z</dcterms:modified>
</cp:coreProperties>
</file>