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57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89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78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19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16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51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53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68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99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17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77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94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3DEF-D317-47AA-A68E-4CA0FD221615}" type="datetimeFigureOut">
              <a:rPr lang="tr-TR" smtClean="0"/>
              <a:t>18.01.2019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1EC20-9E85-49E6-8F7B-0A27AAE7B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90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YARITIL TATİLİNİ NASIL DEĞERLENDİRMELİYİZ?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ANNE BABALARA VE ÖĞRENCİLER ÖNERİLER…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7020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122" name="Picture 2" descr="C:\Users\Ersoy Rehberlik\Desktop\eleskirt-te-karne-heyecani-9711872_8029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92137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20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Ersoy Rehberlik\Desktop\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11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170" name="Picture 2" descr="C:\Users\Ersoy Rehberlik\Desktop\okullarda-karne-heyecani-8e63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1" y="1700808"/>
            <a:ext cx="584835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47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C:\Users\Ersoy Rehberlik\Desktop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9769"/>
            <a:ext cx="828092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43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Ersoy Rehberlik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65986"/>
            <a:ext cx="6226613" cy="409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55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Ersoy Rehberlik\Desktop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5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26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 descr="C:\Users\Ersoy Rehberlik\Desktop\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056784" cy="429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7906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Ekran Gösterisi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YARITIL TATİLİNİ NASIL DEĞERLENDİRMELİYİZ?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YARITIL TATİLİNİ NASIL DEĞERLENDİRMELİYİZ?</dc:title>
  <dc:creator>Ersoy Rehberlik</dc:creator>
  <cp:lastModifiedBy>Ersoy Rehberlik</cp:lastModifiedBy>
  <cp:revision>1</cp:revision>
  <dcterms:created xsi:type="dcterms:W3CDTF">2019-01-18T07:48:56Z</dcterms:created>
  <dcterms:modified xsi:type="dcterms:W3CDTF">2019-01-18T07:56:11Z</dcterms:modified>
</cp:coreProperties>
</file>